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7"/>
            <a:ext cx="7632847" cy="5544617"/>
          </a:xfrm>
        </p:spPr>
        <p:txBody>
          <a:bodyPr>
            <a:normAutofit/>
          </a:bodyPr>
          <a:lstStyle/>
          <a:p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Профориентация </a:t>
            </a:r>
            <a:r>
              <a:rPr lang="ru-RU" sz="4400" dirty="0"/>
              <a:t>в ДОУ</a:t>
            </a:r>
          </a:p>
          <a:p>
            <a:pPr algn="ctr"/>
            <a:endParaRPr lang="ru-RU" sz="4400" dirty="0"/>
          </a:p>
          <a:p>
            <a:pPr algn="r"/>
            <a:r>
              <a:rPr lang="ru-RU" sz="1600" dirty="0" smtClean="0"/>
              <a:t>Выполнила: педагог </a:t>
            </a:r>
            <a:r>
              <a:rPr lang="en-US" sz="1600" dirty="0" smtClean="0"/>
              <a:t>I </a:t>
            </a:r>
            <a:r>
              <a:rPr lang="ru-RU" sz="1600" dirty="0" smtClean="0"/>
              <a:t>квалификационной категории</a:t>
            </a:r>
            <a:endParaRPr lang="en-US" sz="1600" dirty="0" smtClean="0"/>
          </a:p>
          <a:p>
            <a:pPr algn="r"/>
            <a:r>
              <a:rPr lang="ru-RU" sz="1600" dirty="0" smtClean="0"/>
              <a:t>Васильева О.Г.</a:t>
            </a:r>
            <a:endParaRPr lang="ru-RU" sz="1600" dirty="0"/>
          </a:p>
          <a:p>
            <a:pPr algn="r"/>
            <a:endParaRPr lang="ru-RU" sz="3200" dirty="0"/>
          </a:p>
          <a:p>
            <a:pPr algn="ctr"/>
            <a:r>
              <a:rPr lang="ru-RU" sz="2000" dirty="0"/>
              <a:t>2024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7175351" cy="1512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 smtClean="0"/>
              <a:t>Муниципальное дошкольное образовательное учреждение «Детский сад «Колокольчик» г. Катав-Ивановска»</a:t>
            </a:r>
            <a:br>
              <a:rPr lang="ru-RU" sz="1600" dirty="0" smtClean="0"/>
            </a:br>
            <a:r>
              <a:rPr lang="ru-RU" sz="1600" dirty="0" smtClean="0"/>
              <a:t>Катав-Ивановского муниципального района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43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12511" cy="1080120"/>
          </a:xfrm>
        </p:spPr>
        <p:txBody>
          <a:bodyPr/>
          <a:lstStyle/>
          <a:p>
            <a:pPr algn="just"/>
            <a:r>
              <a:rPr lang="ru-RU" sz="4400" dirty="0"/>
              <a:t>Спасибо за внимание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39DF2F-F87E-F621-C63B-02601E68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68" y="1340768"/>
            <a:ext cx="280528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488832" cy="478571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Профессиональная ориентация </a:t>
            </a:r>
            <a:r>
              <a:rPr lang="ru-RU" sz="2800" dirty="0"/>
              <a:t>- это система мероприятий, направленных на выявление личностных особенностей, интересов и способностей у каждого человека для оказания ему помощи в разумном выборе профессии, наиболее соответствующих его индивидуальным возможностям.</a:t>
            </a:r>
          </a:p>
        </p:txBody>
      </p:sp>
    </p:spTree>
    <p:extLst>
      <p:ext uri="{BB962C8B-B14F-4D97-AF65-F5344CB8AC3E}">
        <p14:creationId xmlns:p14="http://schemas.microsoft.com/office/powerpoint/2010/main" val="15610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5"/>
            <a:ext cx="8424936" cy="2808311"/>
          </a:xfrm>
        </p:spPr>
        <p:txBody>
          <a:bodyPr/>
          <a:lstStyle/>
          <a:p>
            <a:pPr algn="just"/>
            <a:r>
              <a:rPr lang="ru-RU" dirty="0"/>
              <a:t>В детском саду основным направлением профориентации является расширение детских представлений о мире профессий.</a:t>
            </a:r>
          </a:p>
          <a:p>
            <a:pPr algn="just"/>
            <a:r>
              <a:rPr lang="ru-RU" dirty="0"/>
              <a:t>Мы можем расширить выбор ребенка, дав ему больше информации знаний в какой либо конкретной области. В рамках преемственности по профориентации детский сад является первоначальным звеном в единой непрерывной системе образования. </a:t>
            </a:r>
          </a:p>
          <a:p>
            <a:pPr algn="just"/>
            <a:r>
              <a:rPr lang="ru-RU" b="1" dirty="0"/>
              <a:t>Дошкольное учреждение </a:t>
            </a:r>
            <a:r>
              <a:rPr lang="ru-RU" dirty="0"/>
              <a:t>– </a:t>
            </a:r>
            <a:r>
              <a:rPr lang="ru-RU" b="1" dirty="0"/>
              <a:t>первая ступень в формировании базовых знаний о профессиях.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C50AA5-4F8B-34F3-72F0-0EB5AA1A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849694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340769"/>
            <a:ext cx="8280919" cy="4593896"/>
          </a:xfrm>
        </p:spPr>
        <p:txBody>
          <a:bodyPr>
            <a:normAutofit/>
          </a:bodyPr>
          <a:lstStyle/>
          <a:p>
            <a:r>
              <a:rPr lang="ru-RU" dirty="0"/>
              <a:t>Исходя из ведущего вида деятельности детей дошкольного возраста, вся работа по профориентации ведётся в игровой форме (все виды игры – дидактические , подвижные, сюжетно-ролевые и т.д.) а также имеет определённую систему.</a:t>
            </a:r>
          </a:p>
          <a:p>
            <a:r>
              <a:rPr lang="ru-RU" dirty="0"/>
              <a:t>В нашем детском саду дети знакомятся с профессиями и пробуют их на себе.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80920" cy="1152128"/>
          </a:xfrm>
        </p:spPr>
        <p:txBody>
          <a:bodyPr/>
          <a:lstStyle/>
          <a:p>
            <a:pPr algn="ctr"/>
            <a:r>
              <a:rPr lang="ru-RU" sz="3200" dirty="0"/>
              <a:t>Как проходит профориентация в ДОУ?</a:t>
            </a:r>
          </a:p>
        </p:txBody>
      </p:sp>
    </p:spTree>
    <p:extLst>
      <p:ext uri="{BB962C8B-B14F-4D97-AF65-F5344CB8AC3E}">
        <p14:creationId xmlns:p14="http://schemas.microsoft.com/office/powerpoint/2010/main" val="32349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7488832" cy="4824536"/>
          </a:xfrm>
        </p:spPr>
        <p:txBody>
          <a:bodyPr/>
          <a:lstStyle/>
          <a:p>
            <a:pPr algn="ctr"/>
            <a:r>
              <a:rPr lang="ru-RU" b="1" dirty="0"/>
              <a:t>Знакомство с профессией проводим по следующей схеме:</a:t>
            </a:r>
          </a:p>
          <a:p>
            <a:pPr algn="just"/>
            <a:r>
              <a:rPr lang="ru-RU" dirty="0"/>
              <a:t>1. Название профессии (Кто варит еду? Кто строит дома? И т.п.)</a:t>
            </a:r>
          </a:p>
          <a:p>
            <a:pPr algn="just"/>
            <a:r>
              <a:rPr lang="ru-RU" dirty="0"/>
              <a:t>2. Место работы. (Где работает?)</a:t>
            </a:r>
          </a:p>
          <a:p>
            <a:pPr algn="just"/>
            <a:r>
              <a:rPr lang="ru-RU" dirty="0"/>
              <a:t>3. Материал (инструменты), который используется в процессе труда. (Что нужно повару?)</a:t>
            </a:r>
          </a:p>
          <a:p>
            <a:pPr algn="just"/>
            <a:r>
              <a:rPr lang="ru-RU" dirty="0"/>
              <a:t>4. Трудовые действия (показ, наблюдения за трудом, проигрывание действий и т.п.), название этих действий: варит, строит.</a:t>
            </a:r>
          </a:p>
          <a:p>
            <a:pPr algn="just"/>
            <a:r>
              <a:rPr lang="ru-RU" dirty="0"/>
              <a:t>5. Результаты труда (приготовлен вкусный обед, построен дом, сделана покупка).</a:t>
            </a:r>
          </a:p>
          <a:p>
            <a:pPr algn="just"/>
            <a:r>
              <a:rPr lang="ru-RU" dirty="0"/>
              <a:t>6. Значимость и необходимость труда.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7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8208912" cy="83546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Рекомендуемые для ознакомления профессии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9082"/>
              </p:ext>
            </p:extLst>
          </p:nvPr>
        </p:nvGraphicFramePr>
        <p:xfrm>
          <a:off x="683568" y="1412776"/>
          <a:ext cx="7920880" cy="514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2-3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3-4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4-5</a:t>
                      </a:r>
                      <a:r>
                        <a:rPr lang="ru-RU" baseline="0" dirty="0"/>
                        <a:t>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5-6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6-7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r>
                        <a:rPr lang="ru-RU" sz="1600" dirty="0"/>
                        <a:t>Воспитатель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Воспитатель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Воспитатель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 сельского хозяйства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 банка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/>
                        <a:t>Мл. воспитатель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Мл. воспитатель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Мл. воспитатель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 транспорта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Любые профессии,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344">
                <a:tc>
                  <a:txBody>
                    <a:bodyPr/>
                    <a:lstStyle/>
                    <a:p>
                      <a:r>
                        <a:rPr lang="ru-RU" sz="1600" dirty="0"/>
                        <a:t>Муз. руководитель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Муз. руководитель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Муз. руководитель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 торговли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выбору детей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Врач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Врач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Врач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 связи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1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Продавец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Продавец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Продавец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Повар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Повар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Повар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Шофер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Шофер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Шофер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85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85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Почтальон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3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FB4F38-C3E0-FC1C-4E46-AC6512A7F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9648"/>
            <a:ext cx="4392488" cy="3275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046239-1F76-3B5F-4EF8-2D33F8D2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9647"/>
            <a:ext cx="3168352" cy="49092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1F38BC-B408-6CC9-3349-F7DBA986E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82854"/>
            <a:ext cx="5184576" cy="32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80120"/>
          </a:xfrm>
        </p:spPr>
        <p:txBody>
          <a:bodyPr/>
          <a:lstStyle/>
          <a:p>
            <a:pPr algn="just"/>
            <a:r>
              <a:rPr lang="ru-RU" sz="3600" dirty="0"/>
              <a:t>Варианты игр  по профориентации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784976" cy="518457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3520"/>
              </p:ext>
            </p:extLst>
          </p:nvPr>
        </p:nvGraphicFramePr>
        <p:xfrm>
          <a:off x="323528" y="1340768"/>
          <a:ext cx="8640960" cy="531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3659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«Кому нужен этот предмет?».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На ковре лежат каска, жезл, швейная машинка, шприц, молоток, гаечный ключ, дуршлаг, рас-ческа, газета, молярная кисть, тетрадь, рубанок).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Дети под музыку движутся по кругу, музыка останавливается – дети берут предметы и говорят: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- Как называется этот предмет?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- Людям какой профессии он нужен?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- Что делает человек данной профессии?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«Назови слова – действия».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Называю профессию, а дети говорят слова – действия, которые выполняют люди этой профессии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Врач – слушает, выписывает рецепт, смотрит горло, измеряет температуру, назначает лекарства.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Продавец – взвешивает, показывает, отрезает, заворачивает, считает.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Повар – режет, чистит, варит, жарит, печет, пробует, солит.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"Кто кем хочет стать?".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Цель: употребление трудных форм глагола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Детям предлагаются сюжетные картинки с изображением трудовых действий. Чем заняты мальчики? ( Мальчики хотят сделать макет самолёта) Кем они хотят стать? (Они хотят стать лётчиками). Детям предлагается придумать предложение со словом хотим или хочу.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«Поймай – скажи».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Цель: закрепить знания о профессиях взрослых.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Ход игры: дети становятся в круг, ведущий, бросая мяч детям, называет профессию. Поймавший мяч бросает его ведущему, называя, что делает человек этой профессии.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9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136904" cy="237626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Помочь ребенку сделать правильный выбор - непростая</a:t>
            </a:r>
          </a:p>
          <a:p>
            <a:pPr algn="just"/>
            <a:r>
              <a:rPr lang="ru-RU" dirty="0"/>
              <a:t>задача для взрослых. Но разностороннее развитие</a:t>
            </a:r>
          </a:p>
          <a:p>
            <a:pPr algn="just"/>
            <a:r>
              <a:rPr lang="ru-RU" dirty="0"/>
              <a:t>ребенка раннего возраста даст ему возможность найти</a:t>
            </a:r>
          </a:p>
          <a:p>
            <a:pPr algn="just"/>
            <a:r>
              <a:rPr lang="ru-RU" dirty="0"/>
              <a:t>во взрослой жизни работу, которая будет приносить</a:t>
            </a:r>
          </a:p>
          <a:p>
            <a:pPr algn="just"/>
            <a:r>
              <a:rPr lang="ru-RU" dirty="0"/>
              <a:t>удовольствие и радость.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1ED2B8-6BD4-188F-AC93-B69912F4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49942"/>
            <a:ext cx="3312368" cy="46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615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Муниципальное дошкольное образовательное учреждение «Детский сад «Колокольчик» г. Катав-Ивановска» Катав-Ивановского муниципального района</vt:lpstr>
      <vt:lpstr>Презентация PowerPoint</vt:lpstr>
      <vt:lpstr>Презентация PowerPoint</vt:lpstr>
      <vt:lpstr>Как проходит профориентация в ДОУ?</vt:lpstr>
      <vt:lpstr>Презентация PowerPoint</vt:lpstr>
      <vt:lpstr>Презентация PowerPoint</vt:lpstr>
      <vt:lpstr>Презентация PowerPoint</vt:lpstr>
      <vt:lpstr>Варианты игр  по профориентации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11</cp:revision>
  <cp:lastPrinted>2024-10-30T04:09:09Z</cp:lastPrinted>
  <dcterms:created xsi:type="dcterms:W3CDTF">2021-05-10T11:17:44Z</dcterms:created>
  <dcterms:modified xsi:type="dcterms:W3CDTF">2024-10-30T04:10:09Z</dcterms:modified>
</cp:coreProperties>
</file>