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B973-1118-4E95-97EF-062150DFF89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09DE-86A5-48A5-B6CC-4E62E27CA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64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B973-1118-4E95-97EF-062150DFF89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09DE-86A5-48A5-B6CC-4E62E27CA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24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B973-1118-4E95-97EF-062150DFF89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09DE-86A5-48A5-B6CC-4E62E27CA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B973-1118-4E95-97EF-062150DFF89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09DE-86A5-48A5-B6CC-4E62E27CA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833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B973-1118-4E95-97EF-062150DFF89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09DE-86A5-48A5-B6CC-4E62E27CA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04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B973-1118-4E95-97EF-062150DFF89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09DE-86A5-48A5-B6CC-4E62E27CA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90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B973-1118-4E95-97EF-062150DFF89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09DE-86A5-48A5-B6CC-4E62E27CA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10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B973-1118-4E95-97EF-062150DFF89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09DE-86A5-48A5-B6CC-4E62E27CA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B973-1118-4E95-97EF-062150DFF89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09DE-86A5-48A5-B6CC-4E62E27CA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85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B973-1118-4E95-97EF-062150DFF89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09DE-86A5-48A5-B6CC-4E62E27CA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0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B973-1118-4E95-97EF-062150DFF89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009DE-86A5-48A5-B6CC-4E62E27CA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26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1B973-1118-4E95-97EF-062150DFF895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009DE-86A5-48A5-B6CC-4E62E27CAC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60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2.jpeg"/><Relationship Id="rId7" Type="http://schemas.openxmlformats.org/officeDocument/2006/relationships/image" Target="../media/image5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1"/>
          <p:cNvGrpSpPr>
            <a:grpSpLocks/>
          </p:cNvGrpSpPr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Image 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6" name="Graphic 3"/>
            <p:cNvSpPr/>
            <p:nvPr/>
          </p:nvSpPr>
          <p:spPr>
            <a:xfrm>
              <a:off x="3571875" y="357250"/>
              <a:ext cx="1381125" cy="1357630"/>
            </a:xfrm>
            <a:custGeom>
              <a:avLst/>
              <a:gdLst/>
              <a:ahLst/>
              <a:cxnLst/>
              <a:rect l="l" t="t" r="r" b="b"/>
              <a:pathLst>
                <a:path w="1381125" h="1357630">
                  <a:moveTo>
                    <a:pt x="1381125" y="642874"/>
                  </a:moveTo>
                  <a:lnTo>
                    <a:pt x="1375460" y="593737"/>
                  </a:lnTo>
                  <a:lnTo>
                    <a:pt x="1359331" y="548640"/>
                  </a:lnTo>
                  <a:lnTo>
                    <a:pt x="1334020" y="508863"/>
                  </a:lnTo>
                  <a:lnTo>
                    <a:pt x="1300835" y="475691"/>
                  </a:lnTo>
                  <a:lnTo>
                    <a:pt x="1261046" y="450405"/>
                  </a:lnTo>
                  <a:lnTo>
                    <a:pt x="1233144" y="440436"/>
                  </a:lnTo>
                  <a:lnTo>
                    <a:pt x="1240320" y="429171"/>
                  </a:lnTo>
                  <a:lnTo>
                    <a:pt x="1256461" y="384048"/>
                  </a:lnTo>
                  <a:lnTo>
                    <a:pt x="1262126" y="334899"/>
                  </a:lnTo>
                  <a:lnTo>
                    <a:pt x="1256461" y="285762"/>
                  </a:lnTo>
                  <a:lnTo>
                    <a:pt x="1240320" y="240665"/>
                  </a:lnTo>
                  <a:lnTo>
                    <a:pt x="1215009" y="200888"/>
                  </a:lnTo>
                  <a:lnTo>
                    <a:pt x="1181811" y="167716"/>
                  </a:lnTo>
                  <a:lnTo>
                    <a:pt x="1142009" y="142430"/>
                  </a:lnTo>
                  <a:lnTo>
                    <a:pt x="1096886" y="126314"/>
                  </a:lnTo>
                  <a:lnTo>
                    <a:pt x="1047750" y="120650"/>
                  </a:lnTo>
                  <a:lnTo>
                    <a:pt x="1016279" y="124282"/>
                  </a:lnTo>
                  <a:lnTo>
                    <a:pt x="1016279" y="793635"/>
                  </a:lnTo>
                  <a:lnTo>
                    <a:pt x="977353" y="807554"/>
                  </a:lnTo>
                  <a:lnTo>
                    <a:pt x="937552" y="832866"/>
                  </a:lnTo>
                  <a:lnTo>
                    <a:pt x="904354" y="866063"/>
                  </a:lnTo>
                  <a:lnTo>
                    <a:pt x="879043" y="905865"/>
                  </a:lnTo>
                  <a:lnTo>
                    <a:pt x="862901" y="950988"/>
                  </a:lnTo>
                  <a:lnTo>
                    <a:pt x="858850" y="986167"/>
                  </a:lnTo>
                  <a:lnTo>
                    <a:pt x="848436" y="975741"/>
                  </a:lnTo>
                  <a:lnTo>
                    <a:pt x="808634" y="950429"/>
                  </a:lnTo>
                  <a:lnTo>
                    <a:pt x="763511" y="934288"/>
                  </a:lnTo>
                  <a:lnTo>
                    <a:pt x="714375" y="928624"/>
                  </a:lnTo>
                  <a:lnTo>
                    <a:pt x="665226" y="934288"/>
                  </a:lnTo>
                  <a:lnTo>
                    <a:pt x="620128" y="950429"/>
                  </a:lnTo>
                  <a:lnTo>
                    <a:pt x="580351" y="975741"/>
                  </a:lnTo>
                  <a:lnTo>
                    <a:pt x="569887" y="986205"/>
                  </a:lnTo>
                  <a:lnTo>
                    <a:pt x="565835" y="950988"/>
                  </a:lnTo>
                  <a:lnTo>
                    <a:pt x="549706" y="905865"/>
                  </a:lnTo>
                  <a:lnTo>
                    <a:pt x="524395" y="866063"/>
                  </a:lnTo>
                  <a:lnTo>
                    <a:pt x="491210" y="832866"/>
                  </a:lnTo>
                  <a:lnTo>
                    <a:pt x="451421" y="807554"/>
                  </a:lnTo>
                  <a:lnTo>
                    <a:pt x="406336" y="791413"/>
                  </a:lnTo>
                  <a:lnTo>
                    <a:pt x="371119" y="787361"/>
                  </a:lnTo>
                  <a:lnTo>
                    <a:pt x="381520" y="776947"/>
                  </a:lnTo>
                  <a:lnTo>
                    <a:pt x="406831" y="737146"/>
                  </a:lnTo>
                  <a:lnTo>
                    <a:pt x="422960" y="692023"/>
                  </a:lnTo>
                  <a:lnTo>
                    <a:pt x="428625" y="642874"/>
                  </a:lnTo>
                  <a:lnTo>
                    <a:pt x="422960" y="593737"/>
                  </a:lnTo>
                  <a:lnTo>
                    <a:pt x="406831" y="548640"/>
                  </a:lnTo>
                  <a:lnTo>
                    <a:pt x="381520" y="508863"/>
                  </a:lnTo>
                  <a:lnTo>
                    <a:pt x="371055" y="498411"/>
                  </a:lnTo>
                  <a:lnTo>
                    <a:pt x="406336" y="494347"/>
                  </a:lnTo>
                  <a:lnTo>
                    <a:pt x="451421" y="478218"/>
                  </a:lnTo>
                  <a:lnTo>
                    <a:pt x="491210" y="452907"/>
                  </a:lnTo>
                  <a:lnTo>
                    <a:pt x="524395" y="419722"/>
                  </a:lnTo>
                  <a:lnTo>
                    <a:pt x="549706" y="379933"/>
                  </a:lnTo>
                  <a:lnTo>
                    <a:pt x="557364" y="358521"/>
                  </a:lnTo>
                  <a:lnTo>
                    <a:pt x="580351" y="381520"/>
                  </a:lnTo>
                  <a:lnTo>
                    <a:pt x="620128" y="406831"/>
                  </a:lnTo>
                  <a:lnTo>
                    <a:pt x="665226" y="422973"/>
                  </a:lnTo>
                  <a:lnTo>
                    <a:pt x="714375" y="428625"/>
                  </a:lnTo>
                  <a:lnTo>
                    <a:pt x="763511" y="422973"/>
                  </a:lnTo>
                  <a:lnTo>
                    <a:pt x="808634" y="406831"/>
                  </a:lnTo>
                  <a:lnTo>
                    <a:pt x="840130" y="386803"/>
                  </a:lnTo>
                  <a:lnTo>
                    <a:pt x="855268" y="429171"/>
                  </a:lnTo>
                  <a:lnTo>
                    <a:pt x="880554" y="468972"/>
                  </a:lnTo>
                  <a:lnTo>
                    <a:pt x="913726" y="502170"/>
                  </a:lnTo>
                  <a:lnTo>
                    <a:pt x="953503" y="527481"/>
                  </a:lnTo>
                  <a:lnTo>
                    <a:pt x="981392" y="537476"/>
                  </a:lnTo>
                  <a:lnTo>
                    <a:pt x="974293" y="548640"/>
                  </a:lnTo>
                  <a:lnTo>
                    <a:pt x="958151" y="593737"/>
                  </a:lnTo>
                  <a:lnTo>
                    <a:pt x="952500" y="642874"/>
                  </a:lnTo>
                  <a:lnTo>
                    <a:pt x="958151" y="692023"/>
                  </a:lnTo>
                  <a:lnTo>
                    <a:pt x="974293" y="737146"/>
                  </a:lnTo>
                  <a:lnTo>
                    <a:pt x="999604" y="776947"/>
                  </a:lnTo>
                  <a:lnTo>
                    <a:pt x="1016279" y="793635"/>
                  </a:lnTo>
                  <a:lnTo>
                    <a:pt x="1016279" y="124282"/>
                  </a:lnTo>
                  <a:lnTo>
                    <a:pt x="998601" y="126314"/>
                  </a:lnTo>
                  <a:lnTo>
                    <a:pt x="953503" y="142430"/>
                  </a:lnTo>
                  <a:lnTo>
                    <a:pt x="922108" y="162394"/>
                  </a:lnTo>
                  <a:lnTo>
                    <a:pt x="906945" y="120015"/>
                  </a:lnTo>
                  <a:lnTo>
                    <a:pt x="881634" y="80238"/>
                  </a:lnTo>
                  <a:lnTo>
                    <a:pt x="848436" y="47066"/>
                  </a:lnTo>
                  <a:lnTo>
                    <a:pt x="808634" y="21780"/>
                  </a:lnTo>
                  <a:lnTo>
                    <a:pt x="763511" y="5664"/>
                  </a:lnTo>
                  <a:lnTo>
                    <a:pt x="714375" y="0"/>
                  </a:lnTo>
                  <a:lnTo>
                    <a:pt x="665226" y="5664"/>
                  </a:lnTo>
                  <a:lnTo>
                    <a:pt x="620128" y="21780"/>
                  </a:lnTo>
                  <a:lnTo>
                    <a:pt x="580351" y="47066"/>
                  </a:lnTo>
                  <a:lnTo>
                    <a:pt x="547179" y="80238"/>
                  </a:lnTo>
                  <a:lnTo>
                    <a:pt x="521893" y="120015"/>
                  </a:lnTo>
                  <a:lnTo>
                    <a:pt x="514210" y="141516"/>
                  </a:lnTo>
                  <a:lnTo>
                    <a:pt x="491210" y="118491"/>
                  </a:lnTo>
                  <a:lnTo>
                    <a:pt x="451421" y="93179"/>
                  </a:lnTo>
                  <a:lnTo>
                    <a:pt x="406336" y="77038"/>
                  </a:lnTo>
                  <a:lnTo>
                    <a:pt x="357251" y="71374"/>
                  </a:lnTo>
                  <a:lnTo>
                    <a:pt x="308102" y="77038"/>
                  </a:lnTo>
                  <a:lnTo>
                    <a:pt x="262978" y="93179"/>
                  </a:lnTo>
                  <a:lnTo>
                    <a:pt x="223177" y="118491"/>
                  </a:lnTo>
                  <a:lnTo>
                    <a:pt x="189979" y="151688"/>
                  </a:lnTo>
                  <a:lnTo>
                    <a:pt x="164668" y="191490"/>
                  </a:lnTo>
                  <a:lnTo>
                    <a:pt x="148526" y="236613"/>
                  </a:lnTo>
                  <a:lnTo>
                    <a:pt x="142875" y="285750"/>
                  </a:lnTo>
                  <a:lnTo>
                    <a:pt x="148526" y="334848"/>
                  </a:lnTo>
                  <a:lnTo>
                    <a:pt x="164668" y="379933"/>
                  </a:lnTo>
                  <a:lnTo>
                    <a:pt x="189979" y="419722"/>
                  </a:lnTo>
                  <a:lnTo>
                    <a:pt x="200482" y="430237"/>
                  </a:lnTo>
                  <a:lnTo>
                    <a:pt x="165227" y="434289"/>
                  </a:lnTo>
                  <a:lnTo>
                    <a:pt x="120103" y="450405"/>
                  </a:lnTo>
                  <a:lnTo>
                    <a:pt x="80302" y="475691"/>
                  </a:lnTo>
                  <a:lnTo>
                    <a:pt x="47104" y="508863"/>
                  </a:lnTo>
                  <a:lnTo>
                    <a:pt x="21793" y="548640"/>
                  </a:lnTo>
                  <a:lnTo>
                    <a:pt x="5651" y="593737"/>
                  </a:lnTo>
                  <a:lnTo>
                    <a:pt x="0" y="642874"/>
                  </a:lnTo>
                  <a:lnTo>
                    <a:pt x="5651" y="692023"/>
                  </a:lnTo>
                  <a:lnTo>
                    <a:pt x="21793" y="737146"/>
                  </a:lnTo>
                  <a:lnTo>
                    <a:pt x="47104" y="776947"/>
                  </a:lnTo>
                  <a:lnTo>
                    <a:pt x="80302" y="810145"/>
                  </a:lnTo>
                  <a:lnTo>
                    <a:pt x="120103" y="835456"/>
                  </a:lnTo>
                  <a:lnTo>
                    <a:pt x="165227" y="851598"/>
                  </a:lnTo>
                  <a:lnTo>
                    <a:pt x="200393" y="855649"/>
                  </a:lnTo>
                  <a:lnTo>
                    <a:pt x="189979" y="866063"/>
                  </a:lnTo>
                  <a:lnTo>
                    <a:pt x="164668" y="905865"/>
                  </a:lnTo>
                  <a:lnTo>
                    <a:pt x="148526" y="950988"/>
                  </a:lnTo>
                  <a:lnTo>
                    <a:pt x="142875" y="1000125"/>
                  </a:lnTo>
                  <a:lnTo>
                    <a:pt x="148526" y="1049223"/>
                  </a:lnTo>
                  <a:lnTo>
                    <a:pt x="164668" y="1094308"/>
                  </a:lnTo>
                  <a:lnTo>
                    <a:pt x="189979" y="1134097"/>
                  </a:lnTo>
                  <a:lnTo>
                    <a:pt x="223177" y="1167282"/>
                  </a:lnTo>
                  <a:lnTo>
                    <a:pt x="262978" y="1192593"/>
                  </a:lnTo>
                  <a:lnTo>
                    <a:pt x="308102" y="1208722"/>
                  </a:lnTo>
                  <a:lnTo>
                    <a:pt x="357251" y="1214374"/>
                  </a:lnTo>
                  <a:lnTo>
                    <a:pt x="406336" y="1208722"/>
                  </a:lnTo>
                  <a:lnTo>
                    <a:pt x="451421" y="1192593"/>
                  </a:lnTo>
                  <a:lnTo>
                    <a:pt x="491210" y="1167282"/>
                  </a:lnTo>
                  <a:lnTo>
                    <a:pt x="501700" y="1156792"/>
                  </a:lnTo>
                  <a:lnTo>
                    <a:pt x="505777" y="1192098"/>
                  </a:lnTo>
                  <a:lnTo>
                    <a:pt x="521893" y="1237183"/>
                  </a:lnTo>
                  <a:lnTo>
                    <a:pt x="547179" y="1276972"/>
                  </a:lnTo>
                  <a:lnTo>
                    <a:pt x="580351" y="1310157"/>
                  </a:lnTo>
                  <a:lnTo>
                    <a:pt x="620128" y="1335468"/>
                  </a:lnTo>
                  <a:lnTo>
                    <a:pt x="665226" y="1351597"/>
                  </a:lnTo>
                  <a:lnTo>
                    <a:pt x="714375" y="1357249"/>
                  </a:lnTo>
                  <a:lnTo>
                    <a:pt x="763511" y="1351597"/>
                  </a:lnTo>
                  <a:lnTo>
                    <a:pt x="808634" y="1335468"/>
                  </a:lnTo>
                  <a:lnTo>
                    <a:pt x="848436" y="1310157"/>
                  </a:lnTo>
                  <a:lnTo>
                    <a:pt x="881634" y="1276972"/>
                  </a:lnTo>
                  <a:lnTo>
                    <a:pt x="906945" y="1237183"/>
                  </a:lnTo>
                  <a:lnTo>
                    <a:pt x="923086" y="1192098"/>
                  </a:lnTo>
                  <a:lnTo>
                    <a:pt x="927138" y="1156893"/>
                  </a:lnTo>
                  <a:lnTo>
                    <a:pt x="937552" y="1167282"/>
                  </a:lnTo>
                  <a:lnTo>
                    <a:pt x="977353" y="1192593"/>
                  </a:lnTo>
                  <a:lnTo>
                    <a:pt x="1022477" y="1208722"/>
                  </a:lnTo>
                  <a:lnTo>
                    <a:pt x="1071626" y="1214374"/>
                  </a:lnTo>
                  <a:lnTo>
                    <a:pt x="1120711" y="1208722"/>
                  </a:lnTo>
                  <a:lnTo>
                    <a:pt x="1165796" y="1192593"/>
                  </a:lnTo>
                  <a:lnTo>
                    <a:pt x="1205585" y="1167282"/>
                  </a:lnTo>
                  <a:lnTo>
                    <a:pt x="1238770" y="1134097"/>
                  </a:lnTo>
                  <a:lnTo>
                    <a:pt x="1264081" y="1094308"/>
                  </a:lnTo>
                  <a:lnTo>
                    <a:pt x="1280210" y="1049223"/>
                  </a:lnTo>
                  <a:lnTo>
                    <a:pt x="1285875" y="1000125"/>
                  </a:lnTo>
                  <a:lnTo>
                    <a:pt x="1280210" y="950988"/>
                  </a:lnTo>
                  <a:lnTo>
                    <a:pt x="1264081" y="905865"/>
                  </a:lnTo>
                  <a:lnTo>
                    <a:pt x="1238770" y="866063"/>
                  </a:lnTo>
                  <a:lnTo>
                    <a:pt x="1222108" y="849401"/>
                  </a:lnTo>
                  <a:lnTo>
                    <a:pt x="1261046" y="835456"/>
                  </a:lnTo>
                  <a:lnTo>
                    <a:pt x="1300835" y="810145"/>
                  </a:lnTo>
                  <a:lnTo>
                    <a:pt x="1334020" y="776947"/>
                  </a:lnTo>
                  <a:lnTo>
                    <a:pt x="1359331" y="737146"/>
                  </a:lnTo>
                  <a:lnTo>
                    <a:pt x="1375460" y="692023"/>
                  </a:lnTo>
                  <a:lnTo>
                    <a:pt x="1381125" y="642874"/>
                  </a:lnTo>
                  <a:close/>
                </a:path>
              </a:pathLst>
            </a:custGeom>
            <a:solidFill>
              <a:srgbClr val="54F03A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7" name="Image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34384" y="588264"/>
              <a:ext cx="882396" cy="882396"/>
            </a:xfrm>
            <a:prstGeom prst="rect">
              <a:avLst/>
            </a:prstGeom>
          </p:spPr>
        </p:pic>
        <p:sp>
          <p:nvSpPr>
            <p:cNvPr id="8" name="Graphic 5"/>
            <p:cNvSpPr/>
            <p:nvPr/>
          </p:nvSpPr>
          <p:spPr>
            <a:xfrm>
              <a:off x="857250" y="643000"/>
              <a:ext cx="1357630" cy="1428750"/>
            </a:xfrm>
            <a:custGeom>
              <a:avLst/>
              <a:gdLst/>
              <a:ahLst/>
              <a:cxnLst/>
              <a:rect l="l" t="t" r="r" b="b"/>
              <a:pathLst>
                <a:path w="1357630" h="1428750">
                  <a:moveTo>
                    <a:pt x="1357376" y="714375"/>
                  </a:moveTo>
                  <a:lnTo>
                    <a:pt x="1351711" y="665238"/>
                  </a:lnTo>
                  <a:lnTo>
                    <a:pt x="1335570" y="620115"/>
                  </a:lnTo>
                  <a:lnTo>
                    <a:pt x="1310259" y="580313"/>
                  </a:lnTo>
                  <a:lnTo>
                    <a:pt x="1277061" y="547116"/>
                  </a:lnTo>
                  <a:lnTo>
                    <a:pt x="1237259" y="521804"/>
                  </a:lnTo>
                  <a:lnTo>
                    <a:pt x="1228750" y="518769"/>
                  </a:lnTo>
                  <a:lnTo>
                    <a:pt x="1240320" y="500583"/>
                  </a:lnTo>
                  <a:lnTo>
                    <a:pt x="1256461" y="455498"/>
                  </a:lnTo>
                  <a:lnTo>
                    <a:pt x="1262126" y="406400"/>
                  </a:lnTo>
                  <a:lnTo>
                    <a:pt x="1256461" y="357263"/>
                  </a:lnTo>
                  <a:lnTo>
                    <a:pt x="1240320" y="312140"/>
                  </a:lnTo>
                  <a:lnTo>
                    <a:pt x="1215009" y="272338"/>
                  </a:lnTo>
                  <a:lnTo>
                    <a:pt x="1181811" y="239141"/>
                  </a:lnTo>
                  <a:lnTo>
                    <a:pt x="1142009" y="213829"/>
                  </a:lnTo>
                  <a:lnTo>
                    <a:pt x="1096886" y="197688"/>
                  </a:lnTo>
                  <a:lnTo>
                    <a:pt x="1047750" y="192024"/>
                  </a:lnTo>
                  <a:lnTo>
                    <a:pt x="998804" y="197675"/>
                  </a:lnTo>
                  <a:lnTo>
                    <a:pt x="998804" y="871372"/>
                  </a:lnTo>
                  <a:lnTo>
                    <a:pt x="977353" y="879030"/>
                  </a:lnTo>
                  <a:lnTo>
                    <a:pt x="937552" y="904316"/>
                  </a:lnTo>
                  <a:lnTo>
                    <a:pt x="904354" y="937488"/>
                  </a:lnTo>
                  <a:lnTo>
                    <a:pt x="879043" y="977265"/>
                  </a:lnTo>
                  <a:lnTo>
                    <a:pt x="862901" y="1022362"/>
                  </a:lnTo>
                  <a:lnTo>
                    <a:pt x="858837" y="1057605"/>
                  </a:lnTo>
                  <a:lnTo>
                    <a:pt x="848436" y="1047191"/>
                  </a:lnTo>
                  <a:lnTo>
                    <a:pt x="808634" y="1021905"/>
                  </a:lnTo>
                  <a:lnTo>
                    <a:pt x="763511" y="1005789"/>
                  </a:lnTo>
                  <a:lnTo>
                    <a:pt x="714375" y="1000125"/>
                  </a:lnTo>
                  <a:lnTo>
                    <a:pt x="665226" y="1005789"/>
                  </a:lnTo>
                  <a:lnTo>
                    <a:pt x="620128" y="1021905"/>
                  </a:lnTo>
                  <a:lnTo>
                    <a:pt x="580351" y="1047191"/>
                  </a:lnTo>
                  <a:lnTo>
                    <a:pt x="569899" y="1057643"/>
                  </a:lnTo>
                  <a:lnTo>
                    <a:pt x="565835" y="1022362"/>
                  </a:lnTo>
                  <a:lnTo>
                    <a:pt x="549694" y="977265"/>
                  </a:lnTo>
                  <a:lnTo>
                    <a:pt x="524395" y="937488"/>
                  </a:lnTo>
                  <a:lnTo>
                    <a:pt x="491197" y="904316"/>
                  </a:lnTo>
                  <a:lnTo>
                    <a:pt x="451408" y="879030"/>
                  </a:lnTo>
                  <a:lnTo>
                    <a:pt x="406298" y="862914"/>
                  </a:lnTo>
                  <a:lnTo>
                    <a:pt x="371030" y="858850"/>
                  </a:lnTo>
                  <a:lnTo>
                    <a:pt x="381533" y="848347"/>
                  </a:lnTo>
                  <a:lnTo>
                    <a:pt x="406831" y="808558"/>
                  </a:lnTo>
                  <a:lnTo>
                    <a:pt x="422960" y="763473"/>
                  </a:lnTo>
                  <a:lnTo>
                    <a:pt x="428625" y="714375"/>
                  </a:lnTo>
                  <a:lnTo>
                    <a:pt x="422960" y="665238"/>
                  </a:lnTo>
                  <a:lnTo>
                    <a:pt x="406831" y="620115"/>
                  </a:lnTo>
                  <a:lnTo>
                    <a:pt x="381533" y="580313"/>
                  </a:lnTo>
                  <a:lnTo>
                    <a:pt x="371119" y="569899"/>
                  </a:lnTo>
                  <a:lnTo>
                    <a:pt x="406298" y="565848"/>
                  </a:lnTo>
                  <a:lnTo>
                    <a:pt x="451408" y="549706"/>
                  </a:lnTo>
                  <a:lnTo>
                    <a:pt x="491197" y="524395"/>
                  </a:lnTo>
                  <a:lnTo>
                    <a:pt x="524395" y="491197"/>
                  </a:lnTo>
                  <a:lnTo>
                    <a:pt x="549694" y="451396"/>
                  </a:lnTo>
                  <a:lnTo>
                    <a:pt x="565835" y="406273"/>
                  </a:lnTo>
                  <a:lnTo>
                    <a:pt x="569887" y="371055"/>
                  </a:lnTo>
                  <a:lnTo>
                    <a:pt x="580351" y="381520"/>
                  </a:lnTo>
                  <a:lnTo>
                    <a:pt x="620128" y="406831"/>
                  </a:lnTo>
                  <a:lnTo>
                    <a:pt x="665226" y="422973"/>
                  </a:lnTo>
                  <a:lnTo>
                    <a:pt x="714375" y="428625"/>
                  </a:lnTo>
                  <a:lnTo>
                    <a:pt x="763511" y="422973"/>
                  </a:lnTo>
                  <a:lnTo>
                    <a:pt x="808634" y="406831"/>
                  </a:lnTo>
                  <a:lnTo>
                    <a:pt x="835406" y="389813"/>
                  </a:lnTo>
                  <a:lnTo>
                    <a:pt x="833501" y="406400"/>
                  </a:lnTo>
                  <a:lnTo>
                    <a:pt x="839152" y="455498"/>
                  </a:lnTo>
                  <a:lnTo>
                    <a:pt x="855268" y="500583"/>
                  </a:lnTo>
                  <a:lnTo>
                    <a:pt x="880554" y="540372"/>
                  </a:lnTo>
                  <a:lnTo>
                    <a:pt x="913726" y="573557"/>
                  </a:lnTo>
                  <a:lnTo>
                    <a:pt x="953503" y="598868"/>
                  </a:lnTo>
                  <a:lnTo>
                    <a:pt x="962063" y="601941"/>
                  </a:lnTo>
                  <a:lnTo>
                    <a:pt x="950518" y="620115"/>
                  </a:lnTo>
                  <a:lnTo>
                    <a:pt x="934402" y="665238"/>
                  </a:lnTo>
                  <a:lnTo>
                    <a:pt x="928751" y="714375"/>
                  </a:lnTo>
                  <a:lnTo>
                    <a:pt x="934402" y="763473"/>
                  </a:lnTo>
                  <a:lnTo>
                    <a:pt x="950518" y="808558"/>
                  </a:lnTo>
                  <a:lnTo>
                    <a:pt x="975804" y="848347"/>
                  </a:lnTo>
                  <a:lnTo>
                    <a:pt x="998804" y="871372"/>
                  </a:lnTo>
                  <a:lnTo>
                    <a:pt x="998804" y="197675"/>
                  </a:lnTo>
                  <a:lnTo>
                    <a:pt x="998601" y="197688"/>
                  </a:lnTo>
                  <a:lnTo>
                    <a:pt x="953503" y="213829"/>
                  </a:lnTo>
                  <a:lnTo>
                    <a:pt x="926833" y="230797"/>
                  </a:lnTo>
                  <a:lnTo>
                    <a:pt x="928751" y="214249"/>
                  </a:lnTo>
                  <a:lnTo>
                    <a:pt x="923086" y="165112"/>
                  </a:lnTo>
                  <a:lnTo>
                    <a:pt x="906945" y="120015"/>
                  </a:lnTo>
                  <a:lnTo>
                    <a:pt x="881634" y="80238"/>
                  </a:lnTo>
                  <a:lnTo>
                    <a:pt x="848436" y="47066"/>
                  </a:lnTo>
                  <a:lnTo>
                    <a:pt x="808634" y="21780"/>
                  </a:lnTo>
                  <a:lnTo>
                    <a:pt x="763511" y="5664"/>
                  </a:lnTo>
                  <a:lnTo>
                    <a:pt x="714375" y="0"/>
                  </a:lnTo>
                  <a:lnTo>
                    <a:pt x="665226" y="5664"/>
                  </a:lnTo>
                  <a:lnTo>
                    <a:pt x="620128" y="21780"/>
                  </a:lnTo>
                  <a:lnTo>
                    <a:pt x="580351" y="47066"/>
                  </a:lnTo>
                  <a:lnTo>
                    <a:pt x="547179" y="80238"/>
                  </a:lnTo>
                  <a:lnTo>
                    <a:pt x="521893" y="120015"/>
                  </a:lnTo>
                  <a:lnTo>
                    <a:pt x="505777" y="165112"/>
                  </a:lnTo>
                  <a:lnTo>
                    <a:pt x="501700" y="200456"/>
                  </a:lnTo>
                  <a:lnTo>
                    <a:pt x="491197" y="189941"/>
                  </a:lnTo>
                  <a:lnTo>
                    <a:pt x="451408" y="164655"/>
                  </a:lnTo>
                  <a:lnTo>
                    <a:pt x="406298" y="148539"/>
                  </a:lnTo>
                  <a:lnTo>
                    <a:pt x="357187" y="142875"/>
                  </a:lnTo>
                  <a:lnTo>
                    <a:pt x="308038" y="148539"/>
                  </a:lnTo>
                  <a:lnTo>
                    <a:pt x="262928" y="164655"/>
                  </a:lnTo>
                  <a:lnTo>
                    <a:pt x="223139" y="189941"/>
                  </a:lnTo>
                  <a:lnTo>
                    <a:pt x="189953" y="223113"/>
                  </a:lnTo>
                  <a:lnTo>
                    <a:pt x="164655" y="262890"/>
                  </a:lnTo>
                  <a:lnTo>
                    <a:pt x="148526" y="307987"/>
                  </a:lnTo>
                  <a:lnTo>
                    <a:pt x="142875" y="357124"/>
                  </a:lnTo>
                  <a:lnTo>
                    <a:pt x="148526" y="406273"/>
                  </a:lnTo>
                  <a:lnTo>
                    <a:pt x="164655" y="451396"/>
                  </a:lnTo>
                  <a:lnTo>
                    <a:pt x="189953" y="491197"/>
                  </a:lnTo>
                  <a:lnTo>
                    <a:pt x="200355" y="501611"/>
                  </a:lnTo>
                  <a:lnTo>
                    <a:pt x="165163" y="505663"/>
                  </a:lnTo>
                  <a:lnTo>
                    <a:pt x="120053" y="521804"/>
                  </a:lnTo>
                  <a:lnTo>
                    <a:pt x="80264" y="547116"/>
                  </a:lnTo>
                  <a:lnTo>
                    <a:pt x="47078" y="580313"/>
                  </a:lnTo>
                  <a:lnTo>
                    <a:pt x="21780" y="620115"/>
                  </a:lnTo>
                  <a:lnTo>
                    <a:pt x="5651" y="665238"/>
                  </a:lnTo>
                  <a:lnTo>
                    <a:pt x="0" y="714375"/>
                  </a:lnTo>
                  <a:lnTo>
                    <a:pt x="5651" y="763473"/>
                  </a:lnTo>
                  <a:lnTo>
                    <a:pt x="21780" y="808558"/>
                  </a:lnTo>
                  <a:lnTo>
                    <a:pt x="47078" y="848347"/>
                  </a:lnTo>
                  <a:lnTo>
                    <a:pt x="80264" y="881532"/>
                  </a:lnTo>
                  <a:lnTo>
                    <a:pt x="120053" y="906843"/>
                  </a:lnTo>
                  <a:lnTo>
                    <a:pt x="165163" y="922972"/>
                  </a:lnTo>
                  <a:lnTo>
                    <a:pt x="200418" y="927036"/>
                  </a:lnTo>
                  <a:lnTo>
                    <a:pt x="189953" y="937488"/>
                  </a:lnTo>
                  <a:lnTo>
                    <a:pt x="164655" y="977265"/>
                  </a:lnTo>
                  <a:lnTo>
                    <a:pt x="148526" y="1022362"/>
                  </a:lnTo>
                  <a:lnTo>
                    <a:pt x="142875" y="1071499"/>
                  </a:lnTo>
                  <a:lnTo>
                    <a:pt x="148526" y="1120648"/>
                  </a:lnTo>
                  <a:lnTo>
                    <a:pt x="164655" y="1165771"/>
                  </a:lnTo>
                  <a:lnTo>
                    <a:pt x="189953" y="1205572"/>
                  </a:lnTo>
                  <a:lnTo>
                    <a:pt x="223139" y="1238770"/>
                  </a:lnTo>
                  <a:lnTo>
                    <a:pt x="262928" y="1264081"/>
                  </a:lnTo>
                  <a:lnTo>
                    <a:pt x="308038" y="1280223"/>
                  </a:lnTo>
                  <a:lnTo>
                    <a:pt x="357187" y="1285875"/>
                  </a:lnTo>
                  <a:lnTo>
                    <a:pt x="406298" y="1280223"/>
                  </a:lnTo>
                  <a:lnTo>
                    <a:pt x="451408" y="1264081"/>
                  </a:lnTo>
                  <a:lnTo>
                    <a:pt x="491197" y="1238770"/>
                  </a:lnTo>
                  <a:lnTo>
                    <a:pt x="501713" y="1228255"/>
                  </a:lnTo>
                  <a:lnTo>
                    <a:pt x="505777" y="1263523"/>
                  </a:lnTo>
                  <a:lnTo>
                    <a:pt x="521893" y="1308646"/>
                  </a:lnTo>
                  <a:lnTo>
                    <a:pt x="547179" y="1348447"/>
                  </a:lnTo>
                  <a:lnTo>
                    <a:pt x="580351" y="1381645"/>
                  </a:lnTo>
                  <a:lnTo>
                    <a:pt x="620128" y="1406956"/>
                  </a:lnTo>
                  <a:lnTo>
                    <a:pt x="665226" y="1423098"/>
                  </a:lnTo>
                  <a:lnTo>
                    <a:pt x="714375" y="1428750"/>
                  </a:lnTo>
                  <a:lnTo>
                    <a:pt x="763511" y="1423098"/>
                  </a:lnTo>
                  <a:lnTo>
                    <a:pt x="808634" y="1406956"/>
                  </a:lnTo>
                  <a:lnTo>
                    <a:pt x="848436" y="1381645"/>
                  </a:lnTo>
                  <a:lnTo>
                    <a:pt x="881634" y="1348447"/>
                  </a:lnTo>
                  <a:lnTo>
                    <a:pt x="906945" y="1308646"/>
                  </a:lnTo>
                  <a:lnTo>
                    <a:pt x="923086" y="1263523"/>
                  </a:lnTo>
                  <a:lnTo>
                    <a:pt x="927138" y="1228369"/>
                  </a:lnTo>
                  <a:lnTo>
                    <a:pt x="937552" y="1238770"/>
                  </a:lnTo>
                  <a:lnTo>
                    <a:pt x="977353" y="1264081"/>
                  </a:lnTo>
                  <a:lnTo>
                    <a:pt x="1022477" y="1280223"/>
                  </a:lnTo>
                  <a:lnTo>
                    <a:pt x="1071626" y="1285875"/>
                  </a:lnTo>
                  <a:lnTo>
                    <a:pt x="1120711" y="1280223"/>
                  </a:lnTo>
                  <a:lnTo>
                    <a:pt x="1165796" y="1264081"/>
                  </a:lnTo>
                  <a:lnTo>
                    <a:pt x="1205585" y="1238770"/>
                  </a:lnTo>
                  <a:lnTo>
                    <a:pt x="1238770" y="1205572"/>
                  </a:lnTo>
                  <a:lnTo>
                    <a:pt x="1264081" y="1165771"/>
                  </a:lnTo>
                  <a:lnTo>
                    <a:pt x="1280210" y="1120648"/>
                  </a:lnTo>
                  <a:lnTo>
                    <a:pt x="1285875" y="1071499"/>
                  </a:lnTo>
                  <a:lnTo>
                    <a:pt x="1280210" y="1022362"/>
                  </a:lnTo>
                  <a:lnTo>
                    <a:pt x="1264081" y="977265"/>
                  </a:lnTo>
                  <a:lnTo>
                    <a:pt x="1238770" y="937488"/>
                  </a:lnTo>
                  <a:lnTo>
                    <a:pt x="1215783" y="914527"/>
                  </a:lnTo>
                  <a:lnTo>
                    <a:pt x="1237259" y="906843"/>
                  </a:lnTo>
                  <a:lnTo>
                    <a:pt x="1277061" y="881532"/>
                  </a:lnTo>
                  <a:lnTo>
                    <a:pt x="1310259" y="848347"/>
                  </a:lnTo>
                  <a:lnTo>
                    <a:pt x="1335570" y="808558"/>
                  </a:lnTo>
                  <a:lnTo>
                    <a:pt x="1351711" y="763473"/>
                  </a:lnTo>
                  <a:lnTo>
                    <a:pt x="1357376" y="714375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9" name="Image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8616" y="944880"/>
              <a:ext cx="882396" cy="882396"/>
            </a:xfrm>
            <a:prstGeom prst="rect">
              <a:avLst/>
            </a:prstGeom>
          </p:spPr>
        </p:pic>
        <p:sp>
          <p:nvSpPr>
            <p:cNvPr id="10" name="Graphic 7"/>
            <p:cNvSpPr/>
            <p:nvPr/>
          </p:nvSpPr>
          <p:spPr>
            <a:xfrm>
              <a:off x="7572375" y="1214500"/>
              <a:ext cx="1357630" cy="1428750"/>
            </a:xfrm>
            <a:custGeom>
              <a:avLst/>
              <a:gdLst/>
              <a:ahLst/>
              <a:cxnLst/>
              <a:rect l="l" t="t" r="r" b="b"/>
              <a:pathLst>
                <a:path w="1357630" h="1428750">
                  <a:moveTo>
                    <a:pt x="1357376" y="714248"/>
                  </a:moveTo>
                  <a:lnTo>
                    <a:pt x="1351711" y="665162"/>
                  </a:lnTo>
                  <a:lnTo>
                    <a:pt x="1335570" y="620077"/>
                  </a:lnTo>
                  <a:lnTo>
                    <a:pt x="1310259" y="580288"/>
                  </a:lnTo>
                  <a:lnTo>
                    <a:pt x="1277061" y="547103"/>
                  </a:lnTo>
                  <a:lnTo>
                    <a:pt x="1237259" y="521792"/>
                  </a:lnTo>
                  <a:lnTo>
                    <a:pt x="1228750" y="518756"/>
                  </a:lnTo>
                  <a:lnTo>
                    <a:pt x="1240320" y="500583"/>
                  </a:lnTo>
                  <a:lnTo>
                    <a:pt x="1256461" y="455498"/>
                  </a:lnTo>
                  <a:lnTo>
                    <a:pt x="1262126" y="406400"/>
                  </a:lnTo>
                  <a:lnTo>
                    <a:pt x="1256461" y="357263"/>
                  </a:lnTo>
                  <a:lnTo>
                    <a:pt x="1240320" y="312140"/>
                  </a:lnTo>
                  <a:lnTo>
                    <a:pt x="1215009" y="272338"/>
                  </a:lnTo>
                  <a:lnTo>
                    <a:pt x="1181811" y="239141"/>
                  </a:lnTo>
                  <a:lnTo>
                    <a:pt x="1142009" y="213829"/>
                  </a:lnTo>
                  <a:lnTo>
                    <a:pt x="1096886" y="197688"/>
                  </a:lnTo>
                  <a:lnTo>
                    <a:pt x="1047750" y="192024"/>
                  </a:lnTo>
                  <a:lnTo>
                    <a:pt x="998816" y="197675"/>
                  </a:lnTo>
                  <a:lnTo>
                    <a:pt x="998816" y="871372"/>
                  </a:lnTo>
                  <a:lnTo>
                    <a:pt x="977353" y="879030"/>
                  </a:lnTo>
                  <a:lnTo>
                    <a:pt x="937552" y="904316"/>
                  </a:lnTo>
                  <a:lnTo>
                    <a:pt x="904354" y="937488"/>
                  </a:lnTo>
                  <a:lnTo>
                    <a:pt x="879043" y="977265"/>
                  </a:lnTo>
                  <a:lnTo>
                    <a:pt x="862901" y="1022362"/>
                  </a:lnTo>
                  <a:lnTo>
                    <a:pt x="858837" y="1057605"/>
                  </a:lnTo>
                  <a:lnTo>
                    <a:pt x="848436" y="1047191"/>
                  </a:lnTo>
                  <a:lnTo>
                    <a:pt x="808634" y="1021905"/>
                  </a:lnTo>
                  <a:lnTo>
                    <a:pt x="763511" y="1005789"/>
                  </a:lnTo>
                  <a:lnTo>
                    <a:pt x="714375" y="1000125"/>
                  </a:lnTo>
                  <a:lnTo>
                    <a:pt x="665226" y="1005789"/>
                  </a:lnTo>
                  <a:lnTo>
                    <a:pt x="620128" y="1021905"/>
                  </a:lnTo>
                  <a:lnTo>
                    <a:pt x="580351" y="1047191"/>
                  </a:lnTo>
                  <a:lnTo>
                    <a:pt x="569899" y="1057643"/>
                  </a:lnTo>
                  <a:lnTo>
                    <a:pt x="565835" y="1022362"/>
                  </a:lnTo>
                  <a:lnTo>
                    <a:pt x="549706" y="977265"/>
                  </a:lnTo>
                  <a:lnTo>
                    <a:pt x="524395" y="937488"/>
                  </a:lnTo>
                  <a:lnTo>
                    <a:pt x="491210" y="904316"/>
                  </a:lnTo>
                  <a:lnTo>
                    <a:pt x="451421" y="879030"/>
                  </a:lnTo>
                  <a:lnTo>
                    <a:pt x="406336" y="862914"/>
                  </a:lnTo>
                  <a:lnTo>
                    <a:pt x="371005" y="858850"/>
                  </a:lnTo>
                  <a:lnTo>
                    <a:pt x="381520" y="848321"/>
                  </a:lnTo>
                  <a:lnTo>
                    <a:pt x="406831" y="808520"/>
                  </a:lnTo>
                  <a:lnTo>
                    <a:pt x="422960" y="763397"/>
                  </a:lnTo>
                  <a:lnTo>
                    <a:pt x="428625" y="714248"/>
                  </a:lnTo>
                  <a:lnTo>
                    <a:pt x="422960" y="665162"/>
                  </a:lnTo>
                  <a:lnTo>
                    <a:pt x="406831" y="620077"/>
                  </a:lnTo>
                  <a:lnTo>
                    <a:pt x="381520" y="580288"/>
                  </a:lnTo>
                  <a:lnTo>
                    <a:pt x="371132" y="569912"/>
                  </a:lnTo>
                  <a:lnTo>
                    <a:pt x="406336" y="565848"/>
                  </a:lnTo>
                  <a:lnTo>
                    <a:pt x="451421" y="549706"/>
                  </a:lnTo>
                  <a:lnTo>
                    <a:pt x="491210" y="524395"/>
                  </a:lnTo>
                  <a:lnTo>
                    <a:pt x="524395" y="491197"/>
                  </a:lnTo>
                  <a:lnTo>
                    <a:pt x="549706" y="451396"/>
                  </a:lnTo>
                  <a:lnTo>
                    <a:pt x="565835" y="406273"/>
                  </a:lnTo>
                  <a:lnTo>
                    <a:pt x="569887" y="371055"/>
                  </a:lnTo>
                  <a:lnTo>
                    <a:pt x="580351" y="381520"/>
                  </a:lnTo>
                  <a:lnTo>
                    <a:pt x="620128" y="406831"/>
                  </a:lnTo>
                  <a:lnTo>
                    <a:pt x="665226" y="422973"/>
                  </a:lnTo>
                  <a:lnTo>
                    <a:pt x="714375" y="428625"/>
                  </a:lnTo>
                  <a:lnTo>
                    <a:pt x="763511" y="422973"/>
                  </a:lnTo>
                  <a:lnTo>
                    <a:pt x="808634" y="406831"/>
                  </a:lnTo>
                  <a:lnTo>
                    <a:pt x="835406" y="389813"/>
                  </a:lnTo>
                  <a:lnTo>
                    <a:pt x="833501" y="406400"/>
                  </a:lnTo>
                  <a:lnTo>
                    <a:pt x="839152" y="455498"/>
                  </a:lnTo>
                  <a:lnTo>
                    <a:pt x="855268" y="500583"/>
                  </a:lnTo>
                  <a:lnTo>
                    <a:pt x="880554" y="540372"/>
                  </a:lnTo>
                  <a:lnTo>
                    <a:pt x="913726" y="573557"/>
                  </a:lnTo>
                  <a:lnTo>
                    <a:pt x="953503" y="598868"/>
                  </a:lnTo>
                  <a:lnTo>
                    <a:pt x="962050" y="601929"/>
                  </a:lnTo>
                  <a:lnTo>
                    <a:pt x="950518" y="620077"/>
                  </a:lnTo>
                  <a:lnTo>
                    <a:pt x="934402" y="665162"/>
                  </a:lnTo>
                  <a:lnTo>
                    <a:pt x="928751" y="714248"/>
                  </a:lnTo>
                  <a:lnTo>
                    <a:pt x="934402" y="763397"/>
                  </a:lnTo>
                  <a:lnTo>
                    <a:pt x="950518" y="808520"/>
                  </a:lnTo>
                  <a:lnTo>
                    <a:pt x="975804" y="848321"/>
                  </a:lnTo>
                  <a:lnTo>
                    <a:pt x="998816" y="871372"/>
                  </a:lnTo>
                  <a:lnTo>
                    <a:pt x="998816" y="197675"/>
                  </a:lnTo>
                  <a:lnTo>
                    <a:pt x="998601" y="197688"/>
                  </a:lnTo>
                  <a:lnTo>
                    <a:pt x="953503" y="213829"/>
                  </a:lnTo>
                  <a:lnTo>
                    <a:pt x="926833" y="230797"/>
                  </a:lnTo>
                  <a:lnTo>
                    <a:pt x="928751" y="214249"/>
                  </a:lnTo>
                  <a:lnTo>
                    <a:pt x="923086" y="165112"/>
                  </a:lnTo>
                  <a:lnTo>
                    <a:pt x="906945" y="120015"/>
                  </a:lnTo>
                  <a:lnTo>
                    <a:pt x="881634" y="80238"/>
                  </a:lnTo>
                  <a:lnTo>
                    <a:pt x="848436" y="47066"/>
                  </a:lnTo>
                  <a:lnTo>
                    <a:pt x="808634" y="21780"/>
                  </a:lnTo>
                  <a:lnTo>
                    <a:pt x="763511" y="5664"/>
                  </a:lnTo>
                  <a:lnTo>
                    <a:pt x="714375" y="0"/>
                  </a:lnTo>
                  <a:lnTo>
                    <a:pt x="665226" y="5664"/>
                  </a:lnTo>
                  <a:lnTo>
                    <a:pt x="620128" y="21780"/>
                  </a:lnTo>
                  <a:lnTo>
                    <a:pt x="580351" y="47066"/>
                  </a:lnTo>
                  <a:lnTo>
                    <a:pt x="547179" y="80238"/>
                  </a:lnTo>
                  <a:lnTo>
                    <a:pt x="521893" y="120015"/>
                  </a:lnTo>
                  <a:lnTo>
                    <a:pt x="505777" y="165112"/>
                  </a:lnTo>
                  <a:lnTo>
                    <a:pt x="501713" y="200444"/>
                  </a:lnTo>
                  <a:lnTo>
                    <a:pt x="491210" y="189941"/>
                  </a:lnTo>
                  <a:lnTo>
                    <a:pt x="451421" y="164655"/>
                  </a:lnTo>
                  <a:lnTo>
                    <a:pt x="406336" y="148539"/>
                  </a:lnTo>
                  <a:lnTo>
                    <a:pt x="357251" y="142875"/>
                  </a:lnTo>
                  <a:lnTo>
                    <a:pt x="308102" y="148539"/>
                  </a:lnTo>
                  <a:lnTo>
                    <a:pt x="262978" y="164655"/>
                  </a:lnTo>
                  <a:lnTo>
                    <a:pt x="223177" y="189941"/>
                  </a:lnTo>
                  <a:lnTo>
                    <a:pt x="189979" y="223113"/>
                  </a:lnTo>
                  <a:lnTo>
                    <a:pt x="164668" y="262890"/>
                  </a:lnTo>
                  <a:lnTo>
                    <a:pt x="148526" y="307987"/>
                  </a:lnTo>
                  <a:lnTo>
                    <a:pt x="142875" y="357124"/>
                  </a:lnTo>
                  <a:lnTo>
                    <a:pt x="148526" y="406273"/>
                  </a:lnTo>
                  <a:lnTo>
                    <a:pt x="164668" y="451396"/>
                  </a:lnTo>
                  <a:lnTo>
                    <a:pt x="189979" y="491197"/>
                  </a:lnTo>
                  <a:lnTo>
                    <a:pt x="200380" y="501611"/>
                  </a:lnTo>
                  <a:lnTo>
                    <a:pt x="165227" y="505663"/>
                  </a:lnTo>
                  <a:lnTo>
                    <a:pt x="120103" y="521792"/>
                  </a:lnTo>
                  <a:lnTo>
                    <a:pt x="80302" y="547103"/>
                  </a:lnTo>
                  <a:lnTo>
                    <a:pt x="47104" y="580288"/>
                  </a:lnTo>
                  <a:lnTo>
                    <a:pt x="21793" y="620077"/>
                  </a:lnTo>
                  <a:lnTo>
                    <a:pt x="5651" y="665162"/>
                  </a:lnTo>
                  <a:lnTo>
                    <a:pt x="0" y="714248"/>
                  </a:lnTo>
                  <a:lnTo>
                    <a:pt x="5651" y="763397"/>
                  </a:lnTo>
                  <a:lnTo>
                    <a:pt x="21793" y="808520"/>
                  </a:lnTo>
                  <a:lnTo>
                    <a:pt x="47104" y="848321"/>
                  </a:lnTo>
                  <a:lnTo>
                    <a:pt x="80302" y="881519"/>
                  </a:lnTo>
                  <a:lnTo>
                    <a:pt x="120103" y="906830"/>
                  </a:lnTo>
                  <a:lnTo>
                    <a:pt x="165227" y="922972"/>
                  </a:lnTo>
                  <a:lnTo>
                    <a:pt x="200444" y="927023"/>
                  </a:lnTo>
                  <a:lnTo>
                    <a:pt x="189979" y="937488"/>
                  </a:lnTo>
                  <a:lnTo>
                    <a:pt x="164668" y="977265"/>
                  </a:lnTo>
                  <a:lnTo>
                    <a:pt x="148526" y="1022362"/>
                  </a:lnTo>
                  <a:lnTo>
                    <a:pt x="142875" y="1071499"/>
                  </a:lnTo>
                  <a:lnTo>
                    <a:pt x="148526" y="1120648"/>
                  </a:lnTo>
                  <a:lnTo>
                    <a:pt x="164668" y="1165771"/>
                  </a:lnTo>
                  <a:lnTo>
                    <a:pt x="189979" y="1205572"/>
                  </a:lnTo>
                  <a:lnTo>
                    <a:pt x="223177" y="1238770"/>
                  </a:lnTo>
                  <a:lnTo>
                    <a:pt x="262978" y="1264081"/>
                  </a:lnTo>
                  <a:lnTo>
                    <a:pt x="308102" y="1280223"/>
                  </a:lnTo>
                  <a:lnTo>
                    <a:pt x="357251" y="1285875"/>
                  </a:lnTo>
                  <a:lnTo>
                    <a:pt x="406336" y="1280223"/>
                  </a:lnTo>
                  <a:lnTo>
                    <a:pt x="451421" y="1264081"/>
                  </a:lnTo>
                  <a:lnTo>
                    <a:pt x="491210" y="1238770"/>
                  </a:lnTo>
                  <a:lnTo>
                    <a:pt x="501713" y="1228267"/>
                  </a:lnTo>
                  <a:lnTo>
                    <a:pt x="505777" y="1263523"/>
                  </a:lnTo>
                  <a:lnTo>
                    <a:pt x="521893" y="1308646"/>
                  </a:lnTo>
                  <a:lnTo>
                    <a:pt x="547179" y="1348447"/>
                  </a:lnTo>
                  <a:lnTo>
                    <a:pt x="580351" y="1381645"/>
                  </a:lnTo>
                  <a:lnTo>
                    <a:pt x="620128" y="1406956"/>
                  </a:lnTo>
                  <a:lnTo>
                    <a:pt x="665226" y="1423098"/>
                  </a:lnTo>
                  <a:lnTo>
                    <a:pt x="714375" y="1428750"/>
                  </a:lnTo>
                  <a:lnTo>
                    <a:pt x="763511" y="1423098"/>
                  </a:lnTo>
                  <a:lnTo>
                    <a:pt x="808634" y="1406956"/>
                  </a:lnTo>
                  <a:lnTo>
                    <a:pt x="848436" y="1381645"/>
                  </a:lnTo>
                  <a:lnTo>
                    <a:pt x="881634" y="1348447"/>
                  </a:lnTo>
                  <a:lnTo>
                    <a:pt x="906945" y="1308646"/>
                  </a:lnTo>
                  <a:lnTo>
                    <a:pt x="923086" y="1263523"/>
                  </a:lnTo>
                  <a:lnTo>
                    <a:pt x="927138" y="1228369"/>
                  </a:lnTo>
                  <a:lnTo>
                    <a:pt x="937552" y="1238770"/>
                  </a:lnTo>
                  <a:lnTo>
                    <a:pt x="977353" y="1264081"/>
                  </a:lnTo>
                  <a:lnTo>
                    <a:pt x="1022477" y="1280223"/>
                  </a:lnTo>
                  <a:lnTo>
                    <a:pt x="1071626" y="1285875"/>
                  </a:lnTo>
                  <a:lnTo>
                    <a:pt x="1120711" y="1280223"/>
                  </a:lnTo>
                  <a:lnTo>
                    <a:pt x="1165796" y="1264081"/>
                  </a:lnTo>
                  <a:lnTo>
                    <a:pt x="1205585" y="1238770"/>
                  </a:lnTo>
                  <a:lnTo>
                    <a:pt x="1238770" y="1205572"/>
                  </a:lnTo>
                  <a:lnTo>
                    <a:pt x="1264081" y="1165771"/>
                  </a:lnTo>
                  <a:lnTo>
                    <a:pt x="1280210" y="1120648"/>
                  </a:lnTo>
                  <a:lnTo>
                    <a:pt x="1285875" y="1071499"/>
                  </a:lnTo>
                  <a:lnTo>
                    <a:pt x="1280210" y="1022362"/>
                  </a:lnTo>
                  <a:lnTo>
                    <a:pt x="1264081" y="977265"/>
                  </a:lnTo>
                  <a:lnTo>
                    <a:pt x="1238770" y="937488"/>
                  </a:lnTo>
                  <a:lnTo>
                    <a:pt x="1215783" y="914514"/>
                  </a:lnTo>
                  <a:lnTo>
                    <a:pt x="1237259" y="906830"/>
                  </a:lnTo>
                  <a:lnTo>
                    <a:pt x="1277061" y="881519"/>
                  </a:lnTo>
                  <a:lnTo>
                    <a:pt x="1310259" y="848321"/>
                  </a:lnTo>
                  <a:lnTo>
                    <a:pt x="1335570" y="808520"/>
                  </a:lnTo>
                  <a:lnTo>
                    <a:pt x="1351711" y="763397"/>
                  </a:lnTo>
                  <a:lnTo>
                    <a:pt x="1357376" y="714248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1" name="Image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10500" y="1551432"/>
              <a:ext cx="882396" cy="882396"/>
            </a:xfrm>
            <a:prstGeom prst="rect">
              <a:avLst/>
            </a:prstGeom>
          </p:spPr>
        </p:pic>
        <p:pic>
          <p:nvPicPr>
            <p:cNvPr id="12" name="Image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62112" y="1159960"/>
              <a:ext cx="126579" cy="120022"/>
            </a:xfrm>
            <a:prstGeom prst="rect">
              <a:avLst/>
            </a:prstGeom>
          </p:spPr>
        </p:pic>
        <p:sp>
          <p:nvSpPr>
            <p:cNvPr id="13" name="Graphic 10"/>
            <p:cNvSpPr/>
            <p:nvPr/>
          </p:nvSpPr>
          <p:spPr>
            <a:xfrm>
              <a:off x="6358001" y="1217548"/>
              <a:ext cx="436880" cy="387985"/>
            </a:xfrm>
            <a:custGeom>
              <a:avLst/>
              <a:gdLst/>
              <a:ahLst/>
              <a:cxnLst/>
              <a:rect l="l" t="t" r="r" b="b"/>
              <a:pathLst>
                <a:path w="436880" h="387985">
                  <a:moveTo>
                    <a:pt x="45974" y="263652"/>
                  </a:moveTo>
                  <a:lnTo>
                    <a:pt x="44157" y="215430"/>
                  </a:lnTo>
                  <a:lnTo>
                    <a:pt x="39230" y="176072"/>
                  </a:lnTo>
                  <a:lnTo>
                    <a:pt x="31927" y="149555"/>
                  </a:lnTo>
                  <a:lnTo>
                    <a:pt x="22987" y="139827"/>
                  </a:lnTo>
                  <a:lnTo>
                    <a:pt x="14033" y="149555"/>
                  </a:lnTo>
                  <a:lnTo>
                    <a:pt x="6718" y="176072"/>
                  </a:lnTo>
                  <a:lnTo>
                    <a:pt x="1803" y="215430"/>
                  </a:lnTo>
                  <a:lnTo>
                    <a:pt x="0" y="263652"/>
                  </a:lnTo>
                  <a:lnTo>
                    <a:pt x="1803" y="311835"/>
                  </a:lnTo>
                  <a:lnTo>
                    <a:pt x="6731" y="351193"/>
                  </a:lnTo>
                  <a:lnTo>
                    <a:pt x="14033" y="377748"/>
                  </a:lnTo>
                  <a:lnTo>
                    <a:pt x="22987" y="387477"/>
                  </a:lnTo>
                  <a:lnTo>
                    <a:pt x="31927" y="377748"/>
                  </a:lnTo>
                  <a:lnTo>
                    <a:pt x="39243" y="351193"/>
                  </a:lnTo>
                  <a:lnTo>
                    <a:pt x="44157" y="311835"/>
                  </a:lnTo>
                  <a:lnTo>
                    <a:pt x="45974" y="263652"/>
                  </a:lnTo>
                  <a:close/>
                </a:path>
                <a:path w="436880" h="387985">
                  <a:moveTo>
                    <a:pt x="436740" y="276555"/>
                  </a:moveTo>
                  <a:lnTo>
                    <a:pt x="406641" y="193078"/>
                  </a:lnTo>
                  <a:lnTo>
                    <a:pt x="378333" y="135382"/>
                  </a:lnTo>
                  <a:lnTo>
                    <a:pt x="346748" y="79387"/>
                  </a:lnTo>
                  <a:lnTo>
                    <a:pt x="317906" y="35267"/>
                  </a:lnTo>
                  <a:lnTo>
                    <a:pt x="280924" y="0"/>
                  </a:lnTo>
                  <a:lnTo>
                    <a:pt x="279069" y="15684"/>
                  </a:lnTo>
                  <a:lnTo>
                    <a:pt x="309194" y="99161"/>
                  </a:lnTo>
                  <a:lnTo>
                    <a:pt x="337566" y="156845"/>
                  </a:lnTo>
                  <a:lnTo>
                    <a:pt x="369138" y="212852"/>
                  </a:lnTo>
                  <a:lnTo>
                    <a:pt x="397967" y="256971"/>
                  </a:lnTo>
                  <a:lnTo>
                    <a:pt x="434848" y="292227"/>
                  </a:lnTo>
                  <a:lnTo>
                    <a:pt x="436740" y="276555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" name="Graphic 11"/>
            <p:cNvSpPr/>
            <p:nvPr/>
          </p:nvSpPr>
          <p:spPr>
            <a:xfrm>
              <a:off x="5286375" y="1285760"/>
              <a:ext cx="786130" cy="786130"/>
            </a:xfrm>
            <a:custGeom>
              <a:avLst/>
              <a:gdLst/>
              <a:ahLst/>
              <a:cxnLst/>
              <a:rect l="l" t="t" r="r" b="b"/>
              <a:pathLst>
                <a:path w="786130" h="786130">
                  <a:moveTo>
                    <a:pt x="285750" y="321551"/>
                  </a:moveTo>
                  <a:lnTo>
                    <a:pt x="274510" y="307682"/>
                  </a:lnTo>
                  <a:lnTo>
                    <a:pt x="243878" y="296329"/>
                  </a:lnTo>
                  <a:lnTo>
                    <a:pt x="198462" y="288683"/>
                  </a:lnTo>
                  <a:lnTo>
                    <a:pt x="142875" y="285864"/>
                  </a:lnTo>
                  <a:lnTo>
                    <a:pt x="87274" y="288683"/>
                  </a:lnTo>
                  <a:lnTo>
                    <a:pt x="41859" y="296329"/>
                  </a:lnTo>
                  <a:lnTo>
                    <a:pt x="11226" y="307682"/>
                  </a:lnTo>
                  <a:lnTo>
                    <a:pt x="0" y="321551"/>
                  </a:lnTo>
                  <a:lnTo>
                    <a:pt x="11226" y="335508"/>
                  </a:lnTo>
                  <a:lnTo>
                    <a:pt x="41859" y="346887"/>
                  </a:lnTo>
                  <a:lnTo>
                    <a:pt x="87274" y="354558"/>
                  </a:lnTo>
                  <a:lnTo>
                    <a:pt x="142875" y="357365"/>
                  </a:lnTo>
                  <a:lnTo>
                    <a:pt x="198462" y="354558"/>
                  </a:lnTo>
                  <a:lnTo>
                    <a:pt x="243878" y="346887"/>
                  </a:lnTo>
                  <a:lnTo>
                    <a:pt x="274510" y="335508"/>
                  </a:lnTo>
                  <a:lnTo>
                    <a:pt x="285750" y="321551"/>
                  </a:lnTo>
                  <a:close/>
                </a:path>
                <a:path w="786130" h="786130">
                  <a:moveTo>
                    <a:pt x="436245" y="287261"/>
                  </a:moveTo>
                  <a:lnTo>
                    <a:pt x="413854" y="245452"/>
                  </a:lnTo>
                  <a:lnTo>
                    <a:pt x="380009" y="209207"/>
                  </a:lnTo>
                  <a:lnTo>
                    <a:pt x="334505" y="166382"/>
                  </a:lnTo>
                  <a:lnTo>
                    <a:pt x="279908" y="119748"/>
                  </a:lnTo>
                  <a:lnTo>
                    <a:pt x="223304" y="75628"/>
                  </a:lnTo>
                  <a:lnTo>
                    <a:pt x="172237" y="39649"/>
                  </a:lnTo>
                  <a:lnTo>
                    <a:pt x="129933" y="13779"/>
                  </a:lnTo>
                  <a:lnTo>
                    <a:pt x="99593" y="0"/>
                  </a:lnTo>
                  <a:lnTo>
                    <a:pt x="84455" y="241"/>
                  </a:lnTo>
                  <a:lnTo>
                    <a:pt x="106832" y="42100"/>
                  </a:lnTo>
                  <a:lnTo>
                    <a:pt x="140677" y="78359"/>
                  </a:lnTo>
                  <a:lnTo>
                    <a:pt x="186182" y="121170"/>
                  </a:lnTo>
                  <a:lnTo>
                    <a:pt x="240792" y="167754"/>
                  </a:lnTo>
                  <a:lnTo>
                    <a:pt x="297383" y="211899"/>
                  </a:lnTo>
                  <a:lnTo>
                    <a:pt x="348449" y="247904"/>
                  </a:lnTo>
                  <a:lnTo>
                    <a:pt x="390753" y="273786"/>
                  </a:lnTo>
                  <a:lnTo>
                    <a:pt x="421093" y="287566"/>
                  </a:lnTo>
                  <a:lnTo>
                    <a:pt x="436245" y="287261"/>
                  </a:lnTo>
                  <a:close/>
                </a:path>
                <a:path w="786130" h="786130">
                  <a:moveTo>
                    <a:pt x="500126" y="643115"/>
                  </a:moveTo>
                  <a:lnTo>
                    <a:pt x="497306" y="587476"/>
                  </a:lnTo>
                  <a:lnTo>
                    <a:pt x="489648" y="542061"/>
                  </a:lnTo>
                  <a:lnTo>
                    <a:pt x="478256" y="511467"/>
                  </a:lnTo>
                  <a:lnTo>
                    <a:pt x="464312" y="500240"/>
                  </a:lnTo>
                  <a:lnTo>
                    <a:pt x="450430" y="511467"/>
                  </a:lnTo>
                  <a:lnTo>
                    <a:pt x="439077" y="542061"/>
                  </a:lnTo>
                  <a:lnTo>
                    <a:pt x="431431" y="587476"/>
                  </a:lnTo>
                  <a:lnTo>
                    <a:pt x="428625" y="643115"/>
                  </a:lnTo>
                  <a:lnTo>
                    <a:pt x="431431" y="698715"/>
                  </a:lnTo>
                  <a:lnTo>
                    <a:pt x="439077" y="744131"/>
                  </a:lnTo>
                  <a:lnTo>
                    <a:pt x="450430" y="774763"/>
                  </a:lnTo>
                  <a:lnTo>
                    <a:pt x="464312" y="785990"/>
                  </a:lnTo>
                  <a:lnTo>
                    <a:pt x="478256" y="774763"/>
                  </a:lnTo>
                  <a:lnTo>
                    <a:pt x="489648" y="744131"/>
                  </a:lnTo>
                  <a:lnTo>
                    <a:pt x="497306" y="698715"/>
                  </a:lnTo>
                  <a:lnTo>
                    <a:pt x="500126" y="643115"/>
                  </a:lnTo>
                  <a:close/>
                </a:path>
                <a:path w="786130" h="786130">
                  <a:moveTo>
                    <a:pt x="500126" y="142989"/>
                  </a:moveTo>
                  <a:lnTo>
                    <a:pt x="497306" y="87401"/>
                  </a:lnTo>
                  <a:lnTo>
                    <a:pt x="489648" y="41986"/>
                  </a:lnTo>
                  <a:lnTo>
                    <a:pt x="478256" y="11353"/>
                  </a:lnTo>
                  <a:lnTo>
                    <a:pt x="464312" y="114"/>
                  </a:lnTo>
                  <a:lnTo>
                    <a:pt x="450430" y="11353"/>
                  </a:lnTo>
                  <a:lnTo>
                    <a:pt x="439077" y="41986"/>
                  </a:lnTo>
                  <a:lnTo>
                    <a:pt x="431431" y="87401"/>
                  </a:lnTo>
                  <a:lnTo>
                    <a:pt x="428625" y="142989"/>
                  </a:lnTo>
                  <a:lnTo>
                    <a:pt x="431431" y="198589"/>
                  </a:lnTo>
                  <a:lnTo>
                    <a:pt x="439077" y="244005"/>
                  </a:lnTo>
                  <a:lnTo>
                    <a:pt x="450430" y="274637"/>
                  </a:lnTo>
                  <a:lnTo>
                    <a:pt x="464312" y="285864"/>
                  </a:lnTo>
                  <a:lnTo>
                    <a:pt x="478256" y="274637"/>
                  </a:lnTo>
                  <a:lnTo>
                    <a:pt x="489648" y="244005"/>
                  </a:lnTo>
                  <a:lnTo>
                    <a:pt x="497306" y="198589"/>
                  </a:lnTo>
                  <a:lnTo>
                    <a:pt x="500126" y="142989"/>
                  </a:lnTo>
                  <a:close/>
                </a:path>
                <a:path w="786130" h="786130">
                  <a:moveTo>
                    <a:pt x="785876" y="321551"/>
                  </a:moveTo>
                  <a:lnTo>
                    <a:pt x="774636" y="307682"/>
                  </a:lnTo>
                  <a:lnTo>
                    <a:pt x="744004" y="296329"/>
                  </a:lnTo>
                  <a:lnTo>
                    <a:pt x="698588" y="288683"/>
                  </a:lnTo>
                  <a:lnTo>
                    <a:pt x="643001" y="285864"/>
                  </a:lnTo>
                  <a:lnTo>
                    <a:pt x="587349" y="288683"/>
                  </a:lnTo>
                  <a:lnTo>
                    <a:pt x="541934" y="296329"/>
                  </a:lnTo>
                  <a:lnTo>
                    <a:pt x="511340" y="307682"/>
                  </a:lnTo>
                  <a:lnTo>
                    <a:pt x="504240" y="316458"/>
                  </a:lnTo>
                  <a:lnTo>
                    <a:pt x="501370" y="315937"/>
                  </a:lnTo>
                  <a:lnTo>
                    <a:pt x="424815" y="351548"/>
                  </a:lnTo>
                  <a:lnTo>
                    <a:pt x="372706" y="386676"/>
                  </a:lnTo>
                  <a:lnTo>
                    <a:pt x="315849" y="430898"/>
                  </a:lnTo>
                  <a:lnTo>
                    <a:pt x="261810" y="478548"/>
                  </a:lnTo>
                  <a:lnTo>
                    <a:pt x="217614" y="523189"/>
                  </a:lnTo>
                  <a:lnTo>
                    <a:pt x="185674" y="561911"/>
                  </a:lnTo>
                  <a:lnTo>
                    <a:pt x="168275" y="609841"/>
                  </a:lnTo>
                  <a:lnTo>
                    <a:pt x="186016" y="613054"/>
                  </a:lnTo>
                  <a:lnTo>
                    <a:pt x="262585" y="577443"/>
                  </a:lnTo>
                  <a:lnTo>
                    <a:pt x="314718" y="542315"/>
                  </a:lnTo>
                  <a:lnTo>
                    <a:pt x="371602" y="498081"/>
                  </a:lnTo>
                  <a:lnTo>
                    <a:pt x="425577" y="450430"/>
                  </a:lnTo>
                  <a:lnTo>
                    <a:pt x="469773" y="405765"/>
                  </a:lnTo>
                  <a:lnTo>
                    <a:pt x="501738" y="367030"/>
                  </a:lnTo>
                  <a:lnTo>
                    <a:pt x="518439" y="338162"/>
                  </a:lnTo>
                  <a:lnTo>
                    <a:pt x="541934" y="346887"/>
                  </a:lnTo>
                  <a:lnTo>
                    <a:pt x="587349" y="354558"/>
                  </a:lnTo>
                  <a:lnTo>
                    <a:pt x="643001" y="357365"/>
                  </a:lnTo>
                  <a:lnTo>
                    <a:pt x="698588" y="354558"/>
                  </a:lnTo>
                  <a:lnTo>
                    <a:pt x="744004" y="346887"/>
                  </a:lnTo>
                  <a:lnTo>
                    <a:pt x="774636" y="335508"/>
                  </a:lnTo>
                  <a:lnTo>
                    <a:pt x="785876" y="321551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5" name="Image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79400" y="448238"/>
              <a:ext cx="126150" cy="119522"/>
            </a:xfrm>
            <a:prstGeom prst="rect">
              <a:avLst/>
            </a:prstGeom>
          </p:spPr>
        </p:pic>
        <p:sp>
          <p:nvSpPr>
            <p:cNvPr id="16" name="Graphic 13"/>
            <p:cNvSpPr/>
            <p:nvPr/>
          </p:nvSpPr>
          <p:spPr>
            <a:xfrm>
              <a:off x="2974975" y="504951"/>
              <a:ext cx="438150" cy="387350"/>
            </a:xfrm>
            <a:custGeom>
              <a:avLst/>
              <a:gdLst/>
              <a:ahLst/>
              <a:cxnLst/>
              <a:rect l="l" t="t" r="r" b="b"/>
              <a:pathLst>
                <a:path w="438150" h="387350">
                  <a:moveTo>
                    <a:pt x="46101" y="264160"/>
                  </a:moveTo>
                  <a:lnTo>
                    <a:pt x="44272" y="216293"/>
                  </a:lnTo>
                  <a:lnTo>
                    <a:pt x="39306" y="177215"/>
                  </a:lnTo>
                  <a:lnTo>
                    <a:pt x="31953" y="150888"/>
                  </a:lnTo>
                  <a:lnTo>
                    <a:pt x="22987" y="141224"/>
                  </a:lnTo>
                  <a:lnTo>
                    <a:pt x="14033" y="150888"/>
                  </a:lnTo>
                  <a:lnTo>
                    <a:pt x="6731" y="177215"/>
                  </a:lnTo>
                  <a:lnTo>
                    <a:pt x="1803" y="216293"/>
                  </a:lnTo>
                  <a:lnTo>
                    <a:pt x="0" y="264160"/>
                  </a:lnTo>
                  <a:lnTo>
                    <a:pt x="1803" y="312064"/>
                  </a:lnTo>
                  <a:lnTo>
                    <a:pt x="6731" y="351180"/>
                  </a:lnTo>
                  <a:lnTo>
                    <a:pt x="14033" y="377558"/>
                  </a:lnTo>
                  <a:lnTo>
                    <a:pt x="22987" y="387223"/>
                  </a:lnTo>
                  <a:lnTo>
                    <a:pt x="31953" y="377558"/>
                  </a:lnTo>
                  <a:lnTo>
                    <a:pt x="39306" y="351180"/>
                  </a:lnTo>
                  <a:lnTo>
                    <a:pt x="44272" y="312064"/>
                  </a:lnTo>
                  <a:lnTo>
                    <a:pt x="46101" y="264160"/>
                  </a:lnTo>
                  <a:close/>
                </a:path>
                <a:path w="438150" h="387350">
                  <a:moveTo>
                    <a:pt x="437654" y="277939"/>
                  </a:moveTo>
                  <a:lnTo>
                    <a:pt x="406984" y="194335"/>
                  </a:lnTo>
                  <a:lnTo>
                    <a:pt x="378460" y="136398"/>
                  </a:lnTo>
                  <a:lnTo>
                    <a:pt x="346824" y="80048"/>
                  </a:lnTo>
                  <a:lnTo>
                    <a:pt x="318033" y="35623"/>
                  </a:lnTo>
                  <a:lnTo>
                    <a:pt x="281432" y="0"/>
                  </a:lnTo>
                  <a:lnTo>
                    <a:pt x="279882" y="15570"/>
                  </a:lnTo>
                  <a:lnTo>
                    <a:pt x="310553" y="99174"/>
                  </a:lnTo>
                  <a:lnTo>
                    <a:pt x="339090" y="157099"/>
                  </a:lnTo>
                  <a:lnTo>
                    <a:pt x="370713" y="213398"/>
                  </a:lnTo>
                  <a:lnTo>
                    <a:pt x="399503" y="257835"/>
                  </a:lnTo>
                  <a:lnTo>
                    <a:pt x="436118" y="293497"/>
                  </a:lnTo>
                  <a:lnTo>
                    <a:pt x="437654" y="277939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17" name="Image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8251" y="1729343"/>
              <a:ext cx="126115" cy="119538"/>
            </a:xfrm>
            <a:prstGeom prst="rect">
              <a:avLst/>
            </a:prstGeom>
          </p:spPr>
        </p:pic>
        <p:sp>
          <p:nvSpPr>
            <p:cNvPr id="18" name="Graphic 15"/>
            <p:cNvSpPr/>
            <p:nvPr/>
          </p:nvSpPr>
          <p:spPr>
            <a:xfrm>
              <a:off x="223837" y="1927225"/>
              <a:ext cx="46355" cy="246379"/>
            </a:xfrm>
            <a:custGeom>
              <a:avLst/>
              <a:gdLst/>
              <a:ahLst/>
              <a:cxnLst/>
              <a:rect l="l" t="t" r="r" b="b"/>
              <a:pathLst>
                <a:path w="46355" h="246379">
                  <a:moveTo>
                    <a:pt x="23025" y="0"/>
                  </a:moveTo>
                  <a:lnTo>
                    <a:pt x="14064" y="9673"/>
                  </a:lnTo>
                  <a:lnTo>
                    <a:pt x="6745" y="36052"/>
                  </a:lnTo>
                  <a:lnTo>
                    <a:pt x="1809" y="75170"/>
                  </a:lnTo>
                  <a:lnTo>
                    <a:pt x="0" y="123062"/>
                  </a:lnTo>
                  <a:lnTo>
                    <a:pt x="1809" y="170955"/>
                  </a:lnTo>
                  <a:lnTo>
                    <a:pt x="6745" y="210073"/>
                  </a:lnTo>
                  <a:lnTo>
                    <a:pt x="14064" y="236452"/>
                  </a:lnTo>
                  <a:lnTo>
                    <a:pt x="23025" y="246125"/>
                  </a:lnTo>
                  <a:lnTo>
                    <a:pt x="31983" y="236452"/>
                  </a:lnTo>
                  <a:lnTo>
                    <a:pt x="39298" y="210073"/>
                  </a:lnTo>
                  <a:lnTo>
                    <a:pt x="44229" y="170955"/>
                  </a:lnTo>
                  <a:lnTo>
                    <a:pt x="46037" y="123062"/>
                  </a:lnTo>
                  <a:lnTo>
                    <a:pt x="44229" y="75170"/>
                  </a:lnTo>
                  <a:lnTo>
                    <a:pt x="39298" y="36052"/>
                  </a:lnTo>
                  <a:lnTo>
                    <a:pt x="31983" y="9673"/>
                  </a:lnTo>
                  <a:lnTo>
                    <a:pt x="23025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9" name="Graphic 16"/>
            <p:cNvSpPr/>
            <p:nvPr/>
          </p:nvSpPr>
          <p:spPr>
            <a:xfrm>
              <a:off x="503716" y="1786001"/>
              <a:ext cx="158115" cy="294005"/>
            </a:xfrm>
            <a:custGeom>
              <a:avLst/>
              <a:gdLst/>
              <a:ahLst/>
              <a:cxnLst/>
              <a:rect l="l" t="t" r="r" b="b"/>
              <a:pathLst>
                <a:path w="158115" h="294005">
                  <a:moveTo>
                    <a:pt x="1577" y="0"/>
                  </a:moveTo>
                  <a:lnTo>
                    <a:pt x="10318" y="50307"/>
                  </a:lnTo>
                  <a:lnTo>
                    <a:pt x="30681" y="99173"/>
                  </a:lnTo>
                  <a:lnTo>
                    <a:pt x="59235" y="157099"/>
                  </a:lnTo>
                  <a:lnTo>
                    <a:pt x="90874" y="213469"/>
                  </a:lnTo>
                  <a:lnTo>
                    <a:pt x="119664" y="257921"/>
                  </a:lnTo>
                  <a:lnTo>
                    <a:pt x="156213" y="293497"/>
                  </a:lnTo>
                  <a:lnTo>
                    <a:pt x="157791" y="277933"/>
                  </a:lnTo>
                  <a:lnTo>
                    <a:pt x="127109" y="194323"/>
                  </a:lnTo>
                  <a:lnTo>
                    <a:pt x="98555" y="136398"/>
                  </a:lnTo>
                  <a:lnTo>
                    <a:pt x="66916" y="80099"/>
                  </a:lnTo>
                  <a:lnTo>
                    <a:pt x="38126" y="35671"/>
                  </a:lnTo>
                  <a:lnTo>
                    <a:pt x="157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20" name="Image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92749" y="1300718"/>
              <a:ext cx="126150" cy="119538"/>
            </a:xfrm>
            <a:prstGeom prst="rect">
              <a:avLst/>
            </a:prstGeom>
          </p:spPr>
        </p:pic>
        <p:sp>
          <p:nvSpPr>
            <p:cNvPr id="21" name="Graphic 18"/>
            <p:cNvSpPr/>
            <p:nvPr/>
          </p:nvSpPr>
          <p:spPr>
            <a:xfrm>
              <a:off x="8929751" y="1071625"/>
              <a:ext cx="196215" cy="579755"/>
            </a:xfrm>
            <a:custGeom>
              <a:avLst/>
              <a:gdLst/>
              <a:ahLst/>
              <a:cxnLst/>
              <a:rect l="l" t="t" r="r" b="b"/>
              <a:pathLst>
                <a:path w="196215" h="579755">
                  <a:moveTo>
                    <a:pt x="45974" y="122936"/>
                  </a:moveTo>
                  <a:lnTo>
                    <a:pt x="44157" y="75069"/>
                  </a:lnTo>
                  <a:lnTo>
                    <a:pt x="39243" y="35991"/>
                  </a:lnTo>
                  <a:lnTo>
                    <a:pt x="31927" y="9664"/>
                  </a:lnTo>
                  <a:lnTo>
                    <a:pt x="22987" y="0"/>
                  </a:lnTo>
                  <a:lnTo>
                    <a:pt x="14033" y="9664"/>
                  </a:lnTo>
                  <a:lnTo>
                    <a:pt x="6731" y="35991"/>
                  </a:lnTo>
                  <a:lnTo>
                    <a:pt x="1803" y="75069"/>
                  </a:lnTo>
                  <a:lnTo>
                    <a:pt x="0" y="122936"/>
                  </a:lnTo>
                  <a:lnTo>
                    <a:pt x="1803" y="170840"/>
                  </a:lnTo>
                  <a:lnTo>
                    <a:pt x="6731" y="209956"/>
                  </a:lnTo>
                  <a:lnTo>
                    <a:pt x="14033" y="236334"/>
                  </a:lnTo>
                  <a:lnTo>
                    <a:pt x="22987" y="245999"/>
                  </a:lnTo>
                  <a:lnTo>
                    <a:pt x="31927" y="236334"/>
                  </a:lnTo>
                  <a:lnTo>
                    <a:pt x="39243" y="209956"/>
                  </a:lnTo>
                  <a:lnTo>
                    <a:pt x="44157" y="170840"/>
                  </a:lnTo>
                  <a:lnTo>
                    <a:pt x="45974" y="122936"/>
                  </a:lnTo>
                  <a:close/>
                </a:path>
                <a:path w="196215" h="579755">
                  <a:moveTo>
                    <a:pt x="195795" y="563600"/>
                  </a:moveTo>
                  <a:lnTo>
                    <a:pt x="165506" y="479793"/>
                  </a:lnTo>
                  <a:lnTo>
                    <a:pt x="137033" y="421767"/>
                  </a:lnTo>
                  <a:lnTo>
                    <a:pt x="105283" y="365493"/>
                  </a:lnTo>
                  <a:lnTo>
                    <a:pt x="76327" y="321144"/>
                  </a:lnTo>
                  <a:lnTo>
                    <a:pt x="39243" y="285750"/>
                  </a:lnTo>
                  <a:lnTo>
                    <a:pt x="37426" y="301485"/>
                  </a:lnTo>
                  <a:lnTo>
                    <a:pt x="67779" y="385292"/>
                  </a:lnTo>
                  <a:lnTo>
                    <a:pt x="96266" y="443230"/>
                  </a:lnTo>
                  <a:lnTo>
                    <a:pt x="127927" y="499567"/>
                  </a:lnTo>
                  <a:lnTo>
                    <a:pt x="156857" y="543915"/>
                  </a:lnTo>
                  <a:lnTo>
                    <a:pt x="193929" y="579247"/>
                  </a:lnTo>
                  <a:lnTo>
                    <a:pt x="195795" y="56360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22" name="Image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14325" y="1800788"/>
              <a:ext cx="126150" cy="119522"/>
            </a:xfrm>
            <a:prstGeom prst="rect">
              <a:avLst/>
            </a:prstGeom>
          </p:spPr>
        </p:pic>
        <p:sp>
          <p:nvSpPr>
            <p:cNvPr id="23" name="Graphic 20"/>
            <p:cNvSpPr/>
            <p:nvPr/>
          </p:nvSpPr>
          <p:spPr>
            <a:xfrm>
              <a:off x="3009900" y="1857501"/>
              <a:ext cx="438150" cy="387350"/>
            </a:xfrm>
            <a:custGeom>
              <a:avLst/>
              <a:gdLst/>
              <a:ahLst/>
              <a:cxnLst/>
              <a:rect l="l" t="t" r="r" b="b"/>
              <a:pathLst>
                <a:path w="438150" h="387350">
                  <a:moveTo>
                    <a:pt x="46101" y="264160"/>
                  </a:moveTo>
                  <a:lnTo>
                    <a:pt x="44272" y="216293"/>
                  </a:lnTo>
                  <a:lnTo>
                    <a:pt x="39306" y="177215"/>
                  </a:lnTo>
                  <a:lnTo>
                    <a:pt x="31953" y="150888"/>
                  </a:lnTo>
                  <a:lnTo>
                    <a:pt x="22987" y="141224"/>
                  </a:lnTo>
                  <a:lnTo>
                    <a:pt x="14033" y="150888"/>
                  </a:lnTo>
                  <a:lnTo>
                    <a:pt x="6731" y="177215"/>
                  </a:lnTo>
                  <a:lnTo>
                    <a:pt x="1803" y="216293"/>
                  </a:lnTo>
                  <a:lnTo>
                    <a:pt x="0" y="264160"/>
                  </a:lnTo>
                  <a:lnTo>
                    <a:pt x="1803" y="312064"/>
                  </a:lnTo>
                  <a:lnTo>
                    <a:pt x="6731" y="351180"/>
                  </a:lnTo>
                  <a:lnTo>
                    <a:pt x="14033" y="377558"/>
                  </a:lnTo>
                  <a:lnTo>
                    <a:pt x="22987" y="387223"/>
                  </a:lnTo>
                  <a:lnTo>
                    <a:pt x="31953" y="377558"/>
                  </a:lnTo>
                  <a:lnTo>
                    <a:pt x="39306" y="351180"/>
                  </a:lnTo>
                  <a:lnTo>
                    <a:pt x="44272" y="312064"/>
                  </a:lnTo>
                  <a:lnTo>
                    <a:pt x="46101" y="264160"/>
                  </a:lnTo>
                  <a:close/>
                </a:path>
                <a:path w="438150" h="387350">
                  <a:moveTo>
                    <a:pt x="437654" y="277939"/>
                  </a:moveTo>
                  <a:lnTo>
                    <a:pt x="406984" y="194335"/>
                  </a:lnTo>
                  <a:lnTo>
                    <a:pt x="378460" y="136398"/>
                  </a:lnTo>
                  <a:lnTo>
                    <a:pt x="346824" y="80048"/>
                  </a:lnTo>
                  <a:lnTo>
                    <a:pt x="318033" y="35623"/>
                  </a:lnTo>
                  <a:lnTo>
                    <a:pt x="281432" y="0"/>
                  </a:lnTo>
                  <a:lnTo>
                    <a:pt x="279882" y="15570"/>
                  </a:lnTo>
                  <a:lnTo>
                    <a:pt x="310553" y="99174"/>
                  </a:lnTo>
                  <a:lnTo>
                    <a:pt x="339090" y="157099"/>
                  </a:lnTo>
                  <a:lnTo>
                    <a:pt x="370713" y="213398"/>
                  </a:lnTo>
                  <a:lnTo>
                    <a:pt x="399503" y="257835"/>
                  </a:lnTo>
                  <a:lnTo>
                    <a:pt x="436118" y="293497"/>
                  </a:lnTo>
                  <a:lnTo>
                    <a:pt x="437654" y="27793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4" name="Graphic 21"/>
            <p:cNvSpPr/>
            <p:nvPr/>
          </p:nvSpPr>
          <p:spPr>
            <a:xfrm>
              <a:off x="0" y="238010"/>
              <a:ext cx="8650605" cy="1715135"/>
            </a:xfrm>
            <a:custGeom>
              <a:avLst/>
              <a:gdLst/>
              <a:ahLst/>
              <a:cxnLst/>
              <a:rect l="l" t="t" r="r" b="b"/>
              <a:pathLst>
                <a:path w="8650605" h="1715135">
                  <a:moveTo>
                    <a:pt x="285750" y="321551"/>
                  </a:moveTo>
                  <a:lnTo>
                    <a:pt x="274510" y="307682"/>
                  </a:lnTo>
                  <a:lnTo>
                    <a:pt x="243890" y="296329"/>
                  </a:lnTo>
                  <a:lnTo>
                    <a:pt x="198475" y="288683"/>
                  </a:lnTo>
                  <a:lnTo>
                    <a:pt x="142875" y="285864"/>
                  </a:lnTo>
                  <a:lnTo>
                    <a:pt x="87249" y="288683"/>
                  </a:lnTo>
                  <a:lnTo>
                    <a:pt x="41846" y="296329"/>
                  </a:lnTo>
                  <a:lnTo>
                    <a:pt x="11226" y="307682"/>
                  </a:lnTo>
                  <a:lnTo>
                    <a:pt x="0" y="321551"/>
                  </a:lnTo>
                  <a:lnTo>
                    <a:pt x="11226" y="335508"/>
                  </a:lnTo>
                  <a:lnTo>
                    <a:pt x="41846" y="346887"/>
                  </a:lnTo>
                  <a:lnTo>
                    <a:pt x="87249" y="354558"/>
                  </a:lnTo>
                  <a:lnTo>
                    <a:pt x="142875" y="357365"/>
                  </a:lnTo>
                  <a:lnTo>
                    <a:pt x="198475" y="354558"/>
                  </a:lnTo>
                  <a:lnTo>
                    <a:pt x="243890" y="346887"/>
                  </a:lnTo>
                  <a:lnTo>
                    <a:pt x="274510" y="335508"/>
                  </a:lnTo>
                  <a:lnTo>
                    <a:pt x="285750" y="321551"/>
                  </a:lnTo>
                  <a:close/>
                </a:path>
                <a:path w="8650605" h="1715135">
                  <a:moveTo>
                    <a:pt x="436245" y="287261"/>
                  </a:moveTo>
                  <a:lnTo>
                    <a:pt x="413854" y="245452"/>
                  </a:lnTo>
                  <a:lnTo>
                    <a:pt x="380022" y="209207"/>
                  </a:lnTo>
                  <a:lnTo>
                    <a:pt x="334518" y="166382"/>
                  </a:lnTo>
                  <a:lnTo>
                    <a:pt x="279920" y="119748"/>
                  </a:lnTo>
                  <a:lnTo>
                    <a:pt x="223316" y="75628"/>
                  </a:lnTo>
                  <a:lnTo>
                    <a:pt x="172262" y="39649"/>
                  </a:lnTo>
                  <a:lnTo>
                    <a:pt x="129946" y="13779"/>
                  </a:lnTo>
                  <a:lnTo>
                    <a:pt x="99606" y="0"/>
                  </a:lnTo>
                  <a:lnTo>
                    <a:pt x="84455" y="241"/>
                  </a:lnTo>
                  <a:lnTo>
                    <a:pt x="106832" y="42100"/>
                  </a:lnTo>
                  <a:lnTo>
                    <a:pt x="140665" y="78359"/>
                  </a:lnTo>
                  <a:lnTo>
                    <a:pt x="186169" y="121170"/>
                  </a:lnTo>
                  <a:lnTo>
                    <a:pt x="240779" y="167754"/>
                  </a:lnTo>
                  <a:lnTo>
                    <a:pt x="297370" y="211899"/>
                  </a:lnTo>
                  <a:lnTo>
                    <a:pt x="348424" y="247904"/>
                  </a:lnTo>
                  <a:lnTo>
                    <a:pt x="390740" y="273786"/>
                  </a:lnTo>
                  <a:lnTo>
                    <a:pt x="421081" y="287566"/>
                  </a:lnTo>
                  <a:lnTo>
                    <a:pt x="436245" y="287261"/>
                  </a:lnTo>
                  <a:close/>
                </a:path>
                <a:path w="8650605" h="1715135">
                  <a:moveTo>
                    <a:pt x="500062" y="643115"/>
                  </a:moveTo>
                  <a:lnTo>
                    <a:pt x="497255" y="587476"/>
                  </a:lnTo>
                  <a:lnTo>
                    <a:pt x="489597" y="542061"/>
                  </a:lnTo>
                  <a:lnTo>
                    <a:pt x="478243" y="511467"/>
                  </a:lnTo>
                  <a:lnTo>
                    <a:pt x="464350" y="500240"/>
                  </a:lnTo>
                  <a:lnTo>
                    <a:pt x="450430" y="511467"/>
                  </a:lnTo>
                  <a:lnTo>
                    <a:pt x="439077" y="542061"/>
                  </a:lnTo>
                  <a:lnTo>
                    <a:pt x="431431" y="587476"/>
                  </a:lnTo>
                  <a:lnTo>
                    <a:pt x="428625" y="643115"/>
                  </a:lnTo>
                  <a:lnTo>
                    <a:pt x="431431" y="698715"/>
                  </a:lnTo>
                  <a:lnTo>
                    <a:pt x="439077" y="744131"/>
                  </a:lnTo>
                  <a:lnTo>
                    <a:pt x="450430" y="774763"/>
                  </a:lnTo>
                  <a:lnTo>
                    <a:pt x="464350" y="785990"/>
                  </a:lnTo>
                  <a:lnTo>
                    <a:pt x="478243" y="774763"/>
                  </a:lnTo>
                  <a:lnTo>
                    <a:pt x="489597" y="744131"/>
                  </a:lnTo>
                  <a:lnTo>
                    <a:pt x="497255" y="698715"/>
                  </a:lnTo>
                  <a:lnTo>
                    <a:pt x="500062" y="643115"/>
                  </a:lnTo>
                  <a:close/>
                </a:path>
                <a:path w="8650605" h="1715135">
                  <a:moveTo>
                    <a:pt x="500062" y="142989"/>
                  </a:moveTo>
                  <a:lnTo>
                    <a:pt x="497255" y="87401"/>
                  </a:lnTo>
                  <a:lnTo>
                    <a:pt x="489597" y="41986"/>
                  </a:lnTo>
                  <a:lnTo>
                    <a:pt x="478243" y="11353"/>
                  </a:lnTo>
                  <a:lnTo>
                    <a:pt x="464350" y="114"/>
                  </a:lnTo>
                  <a:lnTo>
                    <a:pt x="450430" y="11353"/>
                  </a:lnTo>
                  <a:lnTo>
                    <a:pt x="439077" y="41986"/>
                  </a:lnTo>
                  <a:lnTo>
                    <a:pt x="431431" y="87401"/>
                  </a:lnTo>
                  <a:lnTo>
                    <a:pt x="428625" y="142989"/>
                  </a:lnTo>
                  <a:lnTo>
                    <a:pt x="431431" y="198589"/>
                  </a:lnTo>
                  <a:lnTo>
                    <a:pt x="439077" y="244005"/>
                  </a:lnTo>
                  <a:lnTo>
                    <a:pt x="450430" y="274637"/>
                  </a:lnTo>
                  <a:lnTo>
                    <a:pt x="464350" y="285864"/>
                  </a:lnTo>
                  <a:lnTo>
                    <a:pt x="478243" y="274637"/>
                  </a:lnTo>
                  <a:lnTo>
                    <a:pt x="489597" y="244005"/>
                  </a:lnTo>
                  <a:lnTo>
                    <a:pt x="497255" y="198589"/>
                  </a:lnTo>
                  <a:lnTo>
                    <a:pt x="500062" y="142989"/>
                  </a:lnTo>
                  <a:close/>
                </a:path>
                <a:path w="8650605" h="1715135">
                  <a:moveTo>
                    <a:pt x="785812" y="321551"/>
                  </a:moveTo>
                  <a:lnTo>
                    <a:pt x="774573" y="307682"/>
                  </a:lnTo>
                  <a:lnTo>
                    <a:pt x="743953" y="296329"/>
                  </a:lnTo>
                  <a:lnTo>
                    <a:pt x="698538" y="288683"/>
                  </a:lnTo>
                  <a:lnTo>
                    <a:pt x="642937" y="285864"/>
                  </a:lnTo>
                  <a:lnTo>
                    <a:pt x="587324" y="288683"/>
                  </a:lnTo>
                  <a:lnTo>
                    <a:pt x="541909" y="296329"/>
                  </a:lnTo>
                  <a:lnTo>
                    <a:pt x="511289" y="307682"/>
                  </a:lnTo>
                  <a:lnTo>
                    <a:pt x="504190" y="316458"/>
                  </a:lnTo>
                  <a:lnTo>
                    <a:pt x="501370" y="315937"/>
                  </a:lnTo>
                  <a:lnTo>
                    <a:pt x="424815" y="351548"/>
                  </a:lnTo>
                  <a:lnTo>
                    <a:pt x="372706" y="386676"/>
                  </a:lnTo>
                  <a:lnTo>
                    <a:pt x="315849" y="430898"/>
                  </a:lnTo>
                  <a:lnTo>
                    <a:pt x="261810" y="478548"/>
                  </a:lnTo>
                  <a:lnTo>
                    <a:pt x="217601" y="523189"/>
                  </a:lnTo>
                  <a:lnTo>
                    <a:pt x="185661" y="561911"/>
                  </a:lnTo>
                  <a:lnTo>
                    <a:pt x="168262" y="609841"/>
                  </a:lnTo>
                  <a:lnTo>
                    <a:pt x="186004" y="613054"/>
                  </a:lnTo>
                  <a:lnTo>
                    <a:pt x="262559" y="577443"/>
                  </a:lnTo>
                  <a:lnTo>
                    <a:pt x="314667" y="542315"/>
                  </a:lnTo>
                  <a:lnTo>
                    <a:pt x="371538" y="498081"/>
                  </a:lnTo>
                  <a:lnTo>
                    <a:pt x="425564" y="450430"/>
                  </a:lnTo>
                  <a:lnTo>
                    <a:pt x="469773" y="405765"/>
                  </a:lnTo>
                  <a:lnTo>
                    <a:pt x="501713" y="367030"/>
                  </a:lnTo>
                  <a:lnTo>
                    <a:pt x="518401" y="338162"/>
                  </a:lnTo>
                  <a:lnTo>
                    <a:pt x="541909" y="346887"/>
                  </a:lnTo>
                  <a:lnTo>
                    <a:pt x="587324" y="354558"/>
                  </a:lnTo>
                  <a:lnTo>
                    <a:pt x="642937" y="357365"/>
                  </a:lnTo>
                  <a:lnTo>
                    <a:pt x="698538" y="354558"/>
                  </a:lnTo>
                  <a:lnTo>
                    <a:pt x="743953" y="346887"/>
                  </a:lnTo>
                  <a:lnTo>
                    <a:pt x="774573" y="335508"/>
                  </a:lnTo>
                  <a:lnTo>
                    <a:pt x="785812" y="321551"/>
                  </a:lnTo>
                  <a:close/>
                </a:path>
                <a:path w="8650605" h="1715135">
                  <a:moveTo>
                    <a:pt x="2649601" y="1250302"/>
                  </a:moveTo>
                  <a:lnTo>
                    <a:pt x="2638361" y="1236370"/>
                  </a:lnTo>
                  <a:lnTo>
                    <a:pt x="2607729" y="1225029"/>
                  </a:lnTo>
                  <a:lnTo>
                    <a:pt x="2562314" y="1217409"/>
                  </a:lnTo>
                  <a:lnTo>
                    <a:pt x="2506726" y="1214615"/>
                  </a:lnTo>
                  <a:lnTo>
                    <a:pt x="2451074" y="1217409"/>
                  </a:lnTo>
                  <a:lnTo>
                    <a:pt x="2405659" y="1225029"/>
                  </a:lnTo>
                  <a:lnTo>
                    <a:pt x="2375065" y="1236370"/>
                  </a:lnTo>
                  <a:lnTo>
                    <a:pt x="2363851" y="1250302"/>
                  </a:lnTo>
                  <a:lnTo>
                    <a:pt x="2375065" y="1264183"/>
                  </a:lnTo>
                  <a:lnTo>
                    <a:pt x="2405659" y="1275537"/>
                  </a:lnTo>
                  <a:lnTo>
                    <a:pt x="2451074" y="1283182"/>
                  </a:lnTo>
                  <a:lnTo>
                    <a:pt x="2506726" y="1285989"/>
                  </a:lnTo>
                  <a:lnTo>
                    <a:pt x="2562314" y="1283182"/>
                  </a:lnTo>
                  <a:lnTo>
                    <a:pt x="2607729" y="1275537"/>
                  </a:lnTo>
                  <a:lnTo>
                    <a:pt x="2638361" y="1264183"/>
                  </a:lnTo>
                  <a:lnTo>
                    <a:pt x="2649601" y="1250302"/>
                  </a:lnTo>
                  <a:close/>
                </a:path>
                <a:path w="8650605" h="1715135">
                  <a:moveTo>
                    <a:pt x="2799969" y="1216012"/>
                  </a:moveTo>
                  <a:lnTo>
                    <a:pt x="2777642" y="1174165"/>
                  </a:lnTo>
                  <a:lnTo>
                    <a:pt x="2743797" y="1137907"/>
                  </a:lnTo>
                  <a:lnTo>
                    <a:pt x="2698305" y="1095095"/>
                  </a:lnTo>
                  <a:lnTo>
                    <a:pt x="2643759" y="1048499"/>
                  </a:lnTo>
                  <a:lnTo>
                    <a:pt x="2587155" y="1004366"/>
                  </a:lnTo>
                  <a:lnTo>
                    <a:pt x="2536088" y="968362"/>
                  </a:lnTo>
                  <a:lnTo>
                    <a:pt x="2493784" y="942479"/>
                  </a:lnTo>
                  <a:lnTo>
                    <a:pt x="2463444" y="928700"/>
                  </a:lnTo>
                  <a:lnTo>
                    <a:pt x="2448306" y="928992"/>
                  </a:lnTo>
                  <a:lnTo>
                    <a:pt x="2470581" y="970813"/>
                  </a:lnTo>
                  <a:lnTo>
                    <a:pt x="2504402" y="1007059"/>
                  </a:lnTo>
                  <a:lnTo>
                    <a:pt x="2549906" y="1049883"/>
                  </a:lnTo>
                  <a:lnTo>
                    <a:pt x="2604516" y="1096505"/>
                  </a:lnTo>
                  <a:lnTo>
                    <a:pt x="2661107" y="1140637"/>
                  </a:lnTo>
                  <a:lnTo>
                    <a:pt x="2712174" y="1176616"/>
                  </a:lnTo>
                  <a:lnTo>
                    <a:pt x="2754477" y="1202486"/>
                  </a:lnTo>
                  <a:lnTo>
                    <a:pt x="2784818" y="1216266"/>
                  </a:lnTo>
                  <a:lnTo>
                    <a:pt x="2799969" y="1216012"/>
                  </a:lnTo>
                  <a:close/>
                </a:path>
                <a:path w="8650605" h="1715135">
                  <a:moveTo>
                    <a:pt x="2863850" y="1571739"/>
                  </a:moveTo>
                  <a:lnTo>
                    <a:pt x="2861030" y="1516151"/>
                  </a:lnTo>
                  <a:lnTo>
                    <a:pt x="2853385" y="1470736"/>
                  </a:lnTo>
                  <a:lnTo>
                    <a:pt x="2842031" y="1440103"/>
                  </a:lnTo>
                  <a:lnTo>
                    <a:pt x="2828163" y="1428864"/>
                  </a:lnTo>
                  <a:lnTo>
                    <a:pt x="2814218" y="1440103"/>
                  </a:lnTo>
                  <a:lnTo>
                    <a:pt x="2802890" y="1470736"/>
                  </a:lnTo>
                  <a:lnTo>
                    <a:pt x="2795257" y="1516151"/>
                  </a:lnTo>
                  <a:lnTo>
                    <a:pt x="2792476" y="1571739"/>
                  </a:lnTo>
                  <a:lnTo>
                    <a:pt x="2795257" y="1627339"/>
                  </a:lnTo>
                  <a:lnTo>
                    <a:pt x="2802890" y="1672755"/>
                  </a:lnTo>
                  <a:lnTo>
                    <a:pt x="2814218" y="1703387"/>
                  </a:lnTo>
                  <a:lnTo>
                    <a:pt x="2828163" y="1714614"/>
                  </a:lnTo>
                  <a:lnTo>
                    <a:pt x="2842031" y="1703387"/>
                  </a:lnTo>
                  <a:lnTo>
                    <a:pt x="2853385" y="1672755"/>
                  </a:lnTo>
                  <a:lnTo>
                    <a:pt x="2861030" y="1627339"/>
                  </a:lnTo>
                  <a:lnTo>
                    <a:pt x="2863850" y="1571739"/>
                  </a:lnTo>
                  <a:close/>
                </a:path>
                <a:path w="8650605" h="1715135">
                  <a:moveTo>
                    <a:pt x="2863850" y="1071740"/>
                  </a:moveTo>
                  <a:lnTo>
                    <a:pt x="2861030" y="1016101"/>
                  </a:lnTo>
                  <a:lnTo>
                    <a:pt x="2853385" y="970686"/>
                  </a:lnTo>
                  <a:lnTo>
                    <a:pt x="2842031" y="940092"/>
                  </a:lnTo>
                  <a:lnTo>
                    <a:pt x="2828163" y="928865"/>
                  </a:lnTo>
                  <a:lnTo>
                    <a:pt x="2814218" y="940092"/>
                  </a:lnTo>
                  <a:lnTo>
                    <a:pt x="2802890" y="970686"/>
                  </a:lnTo>
                  <a:lnTo>
                    <a:pt x="2795257" y="1016101"/>
                  </a:lnTo>
                  <a:lnTo>
                    <a:pt x="2792476" y="1071740"/>
                  </a:lnTo>
                  <a:lnTo>
                    <a:pt x="2795257" y="1127340"/>
                  </a:lnTo>
                  <a:lnTo>
                    <a:pt x="2802890" y="1172756"/>
                  </a:lnTo>
                  <a:lnTo>
                    <a:pt x="2814218" y="1203388"/>
                  </a:lnTo>
                  <a:lnTo>
                    <a:pt x="2828163" y="1214615"/>
                  </a:lnTo>
                  <a:lnTo>
                    <a:pt x="2842031" y="1203388"/>
                  </a:lnTo>
                  <a:lnTo>
                    <a:pt x="2853385" y="1172756"/>
                  </a:lnTo>
                  <a:lnTo>
                    <a:pt x="2861030" y="1127340"/>
                  </a:lnTo>
                  <a:lnTo>
                    <a:pt x="2863850" y="1071740"/>
                  </a:lnTo>
                  <a:close/>
                </a:path>
                <a:path w="8650605" h="1715135">
                  <a:moveTo>
                    <a:pt x="3149600" y="1250302"/>
                  </a:moveTo>
                  <a:lnTo>
                    <a:pt x="3138360" y="1236370"/>
                  </a:lnTo>
                  <a:lnTo>
                    <a:pt x="3107728" y="1225029"/>
                  </a:lnTo>
                  <a:lnTo>
                    <a:pt x="3062313" y="1217409"/>
                  </a:lnTo>
                  <a:lnTo>
                    <a:pt x="3006725" y="1214615"/>
                  </a:lnTo>
                  <a:lnTo>
                    <a:pt x="2951124" y="1217409"/>
                  </a:lnTo>
                  <a:lnTo>
                    <a:pt x="2905709" y="1225029"/>
                  </a:lnTo>
                  <a:lnTo>
                    <a:pt x="2875076" y="1236370"/>
                  </a:lnTo>
                  <a:lnTo>
                    <a:pt x="2868041" y="1245095"/>
                  </a:lnTo>
                  <a:lnTo>
                    <a:pt x="2865145" y="1244561"/>
                  </a:lnTo>
                  <a:lnTo>
                    <a:pt x="2788577" y="1280172"/>
                  </a:lnTo>
                  <a:lnTo>
                    <a:pt x="2736443" y="1315300"/>
                  </a:lnTo>
                  <a:lnTo>
                    <a:pt x="2679573" y="1359522"/>
                  </a:lnTo>
                  <a:lnTo>
                    <a:pt x="2625585" y="1407185"/>
                  </a:lnTo>
                  <a:lnTo>
                    <a:pt x="2581389" y="1451851"/>
                  </a:lnTo>
                  <a:lnTo>
                    <a:pt x="2549423" y="1490586"/>
                  </a:lnTo>
                  <a:lnTo>
                    <a:pt x="2531999" y="1538465"/>
                  </a:lnTo>
                  <a:lnTo>
                    <a:pt x="2549791" y="1541678"/>
                  </a:lnTo>
                  <a:lnTo>
                    <a:pt x="2626347" y="1506067"/>
                  </a:lnTo>
                  <a:lnTo>
                    <a:pt x="2678455" y="1470939"/>
                  </a:lnTo>
                  <a:lnTo>
                    <a:pt x="2735326" y="1426705"/>
                  </a:lnTo>
                  <a:lnTo>
                    <a:pt x="2789351" y="1379067"/>
                  </a:lnTo>
                  <a:lnTo>
                    <a:pt x="2833547" y="1334427"/>
                  </a:lnTo>
                  <a:lnTo>
                    <a:pt x="2865488" y="1295704"/>
                  </a:lnTo>
                  <a:lnTo>
                    <a:pt x="2882176" y="1266825"/>
                  </a:lnTo>
                  <a:lnTo>
                    <a:pt x="2905709" y="1275537"/>
                  </a:lnTo>
                  <a:lnTo>
                    <a:pt x="2951124" y="1283182"/>
                  </a:lnTo>
                  <a:lnTo>
                    <a:pt x="3006725" y="1285989"/>
                  </a:lnTo>
                  <a:lnTo>
                    <a:pt x="3062313" y="1283182"/>
                  </a:lnTo>
                  <a:lnTo>
                    <a:pt x="3107728" y="1275537"/>
                  </a:lnTo>
                  <a:lnTo>
                    <a:pt x="3138360" y="1264183"/>
                  </a:lnTo>
                  <a:lnTo>
                    <a:pt x="3149600" y="1250302"/>
                  </a:lnTo>
                  <a:close/>
                </a:path>
                <a:path w="8650605" h="1715135">
                  <a:moveTo>
                    <a:pt x="8150225" y="535927"/>
                  </a:moveTo>
                  <a:lnTo>
                    <a:pt x="8138985" y="521995"/>
                  </a:lnTo>
                  <a:lnTo>
                    <a:pt x="8108353" y="510654"/>
                  </a:lnTo>
                  <a:lnTo>
                    <a:pt x="8062938" y="503034"/>
                  </a:lnTo>
                  <a:lnTo>
                    <a:pt x="8007350" y="500240"/>
                  </a:lnTo>
                  <a:lnTo>
                    <a:pt x="7951749" y="503034"/>
                  </a:lnTo>
                  <a:lnTo>
                    <a:pt x="7906334" y="510654"/>
                  </a:lnTo>
                  <a:lnTo>
                    <a:pt x="7875702" y="521995"/>
                  </a:lnTo>
                  <a:lnTo>
                    <a:pt x="7864475" y="535927"/>
                  </a:lnTo>
                  <a:lnTo>
                    <a:pt x="7875702" y="549808"/>
                  </a:lnTo>
                  <a:lnTo>
                    <a:pt x="7906334" y="561162"/>
                  </a:lnTo>
                  <a:lnTo>
                    <a:pt x="7951749" y="568807"/>
                  </a:lnTo>
                  <a:lnTo>
                    <a:pt x="8007350" y="571614"/>
                  </a:lnTo>
                  <a:lnTo>
                    <a:pt x="8062938" y="568807"/>
                  </a:lnTo>
                  <a:lnTo>
                    <a:pt x="8108353" y="561162"/>
                  </a:lnTo>
                  <a:lnTo>
                    <a:pt x="8138985" y="549808"/>
                  </a:lnTo>
                  <a:lnTo>
                    <a:pt x="8150225" y="535927"/>
                  </a:lnTo>
                  <a:close/>
                </a:path>
                <a:path w="8650605" h="1715135">
                  <a:moveTo>
                    <a:pt x="8300720" y="501637"/>
                  </a:moveTo>
                  <a:lnTo>
                    <a:pt x="8278330" y="459790"/>
                  </a:lnTo>
                  <a:lnTo>
                    <a:pt x="8244484" y="423532"/>
                  </a:lnTo>
                  <a:lnTo>
                    <a:pt x="8198980" y="380720"/>
                  </a:lnTo>
                  <a:lnTo>
                    <a:pt x="8144383" y="334124"/>
                  </a:lnTo>
                  <a:lnTo>
                    <a:pt x="8087779" y="289991"/>
                  </a:lnTo>
                  <a:lnTo>
                    <a:pt x="8036712" y="253987"/>
                  </a:lnTo>
                  <a:lnTo>
                    <a:pt x="7994409" y="228104"/>
                  </a:lnTo>
                  <a:lnTo>
                    <a:pt x="7964068" y="214325"/>
                  </a:lnTo>
                  <a:lnTo>
                    <a:pt x="7948930" y="214617"/>
                  </a:lnTo>
                  <a:lnTo>
                    <a:pt x="7971307" y="256438"/>
                  </a:lnTo>
                  <a:lnTo>
                    <a:pt x="8005153" y="292684"/>
                  </a:lnTo>
                  <a:lnTo>
                    <a:pt x="8050657" y="335508"/>
                  </a:lnTo>
                  <a:lnTo>
                    <a:pt x="8105267" y="382130"/>
                  </a:lnTo>
                  <a:lnTo>
                    <a:pt x="8161858" y="426262"/>
                  </a:lnTo>
                  <a:lnTo>
                    <a:pt x="8212925" y="462241"/>
                  </a:lnTo>
                  <a:lnTo>
                    <a:pt x="8255228" y="488111"/>
                  </a:lnTo>
                  <a:lnTo>
                    <a:pt x="8285569" y="501891"/>
                  </a:lnTo>
                  <a:lnTo>
                    <a:pt x="8300720" y="501637"/>
                  </a:lnTo>
                  <a:close/>
                </a:path>
                <a:path w="8650605" h="1715135">
                  <a:moveTo>
                    <a:pt x="8364601" y="857364"/>
                  </a:moveTo>
                  <a:lnTo>
                    <a:pt x="8361781" y="801776"/>
                  </a:lnTo>
                  <a:lnTo>
                    <a:pt x="8354123" y="756361"/>
                  </a:lnTo>
                  <a:lnTo>
                    <a:pt x="8342731" y="725728"/>
                  </a:lnTo>
                  <a:lnTo>
                    <a:pt x="8328787" y="714489"/>
                  </a:lnTo>
                  <a:lnTo>
                    <a:pt x="8314906" y="725728"/>
                  </a:lnTo>
                  <a:lnTo>
                    <a:pt x="8303552" y="756361"/>
                  </a:lnTo>
                  <a:lnTo>
                    <a:pt x="8295907" y="801776"/>
                  </a:lnTo>
                  <a:lnTo>
                    <a:pt x="8293100" y="857364"/>
                  </a:lnTo>
                  <a:lnTo>
                    <a:pt x="8295907" y="912964"/>
                  </a:lnTo>
                  <a:lnTo>
                    <a:pt x="8303552" y="958380"/>
                  </a:lnTo>
                  <a:lnTo>
                    <a:pt x="8314906" y="989012"/>
                  </a:lnTo>
                  <a:lnTo>
                    <a:pt x="8328787" y="1000239"/>
                  </a:lnTo>
                  <a:lnTo>
                    <a:pt x="8342731" y="989012"/>
                  </a:lnTo>
                  <a:lnTo>
                    <a:pt x="8354123" y="958380"/>
                  </a:lnTo>
                  <a:lnTo>
                    <a:pt x="8361781" y="912964"/>
                  </a:lnTo>
                  <a:lnTo>
                    <a:pt x="8364601" y="857364"/>
                  </a:lnTo>
                  <a:close/>
                </a:path>
                <a:path w="8650605" h="1715135">
                  <a:moveTo>
                    <a:pt x="8364601" y="357365"/>
                  </a:moveTo>
                  <a:lnTo>
                    <a:pt x="8361781" y="301726"/>
                  </a:lnTo>
                  <a:lnTo>
                    <a:pt x="8354123" y="256311"/>
                  </a:lnTo>
                  <a:lnTo>
                    <a:pt x="8342731" y="225717"/>
                  </a:lnTo>
                  <a:lnTo>
                    <a:pt x="8328787" y="214490"/>
                  </a:lnTo>
                  <a:lnTo>
                    <a:pt x="8314906" y="225717"/>
                  </a:lnTo>
                  <a:lnTo>
                    <a:pt x="8303552" y="256311"/>
                  </a:lnTo>
                  <a:lnTo>
                    <a:pt x="8295907" y="301726"/>
                  </a:lnTo>
                  <a:lnTo>
                    <a:pt x="8293100" y="357365"/>
                  </a:lnTo>
                  <a:lnTo>
                    <a:pt x="8295907" y="412965"/>
                  </a:lnTo>
                  <a:lnTo>
                    <a:pt x="8303552" y="458381"/>
                  </a:lnTo>
                  <a:lnTo>
                    <a:pt x="8314906" y="489013"/>
                  </a:lnTo>
                  <a:lnTo>
                    <a:pt x="8328787" y="500240"/>
                  </a:lnTo>
                  <a:lnTo>
                    <a:pt x="8342731" y="489013"/>
                  </a:lnTo>
                  <a:lnTo>
                    <a:pt x="8354123" y="458381"/>
                  </a:lnTo>
                  <a:lnTo>
                    <a:pt x="8361781" y="412965"/>
                  </a:lnTo>
                  <a:lnTo>
                    <a:pt x="8364601" y="357365"/>
                  </a:lnTo>
                  <a:close/>
                </a:path>
                <a:path w="8650605" h="1715135">
                  <a:moveTo>
                    <a:pt x="8650351" y="535927"/>
                  </a:moveTo>
                  <a:lnTo>
                    <a:pt x="8639111" y="521995"/>
                  </a:lnTo>
                  <a:lnTo>
                    <a:pt x="8608479" y="510654"/>
                  </a:lnTo>
                  <a:lnTo>
                    <a:pt x="8563064" y="503034"/>
                  </a:lnTo>
                  <a:lnTo>
                    <a:pt x="8507476" y="500240"/>
                  </a:lnTo>
                  <a:lnTo>
                    <a:pt x="8451825" y="503034"/>
                  </a:lnTo>
                  <a:lnTo>
                    <a:pt x="8406409" y="510654"/>
                  </a:lnTo>
                  <a:lnTo>
                    <a:pt x="8375815" y="521995"/>
                  </a:lnTo>
                  <a:lnTo>
                    <a:pt x="8368792" y="530720"/>
                  </a:lnTo>
                  <a:lnTo>
                    <a:pt x="8365845" y="530186"/>
                  </a:lnTo>
                  <a:lnTo>
                    <a:pt x="8289290" y="565797"/>
                  </a:lnTo>
                  <a:lnTo>
                    <a:pt x="8237182" y="600925"/>
                  </a:lnTo>
                  <a:lnTo>
                    <a:pt x="8180324" y="645147"/>
                  </a:lnTo>
                  <a:lnTo>
                    <a:pt x="8126285" y="692810"/>
                  </a:lnTo>
                  <a:lnTo>
                    <a:pt x="8082089" y="737476"/>
                  </a:lnTo>
                  <a:lnTo>
                    <a:pt x="8050149" y="776211"/>
                  </a:lnTo>
                  <a:lnTo>
                    <a:pt x="8032750" y="824090"/>
                  </a:lnTo>
                  <a:lnTo>
                    <a:pt x="8050492" y="827303"/>
                  </a:lnTo>
                  <a:lnTo>
                    <a:pt x="8127060" y="791692"/>
                  </a:lnTo>
                  <a:lnTo>
                    <a:pt x="8179194" y="756564"/>
                  </a:lnTo>
                  <a:lnTo>
                    <a:pt x="8236077" y="712330"/>
                  </a:lnTo>
                  <a:lnTo>
                    <a:pt x="8290052" y="664692"/>
                  </a:lnTo>
                  <a:lnTo>
                    <a:pt x="8334248" y="620052"/>
                  </a:lnTo>
                  <a:lnTo>
                    <a:pt x="8366214" y="581329"/>
                  </a:lnTo>
                  <a:lnTo>
                    <a:pt x="8382914" y="552450"/>
                  </a:lnTo>
                  <a:lnTo>
                    <a:pt x="8406409" y="561162"/>
                  </a:lnTo>
                  <a:lnTo>
                    <a:pt x="8451825" y="568807"/>
                  </a:lnTo>
                  <a:lnTo>
                    <a:pt x="8507476" y="571614"/>
                  </a:lnTo>
                  <a:lnTo>
                    <a:pt x="8563064" y="568807"/>
                  </a:lnTo>
                  <a:lnTo>
                    <a:pt x="8608479" y="561162"/>
                  </a:lnTo>
                  <a:lnTo>
                    <a:pt x="8639111" y="549808"/>
                  </a:lnTo>
                  <a:lnTo>
                    <a:pt x="8650351" y="535927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5" name="Graphic 22"/>
            <p:cNvSpPr/>
            <p:nvPr/>
          </p:nvSpPr>
          <p:spPr>
            <a:xfrm>
              <a:off x="4943856" y="211581"/>
              <a:ext cx="706120" cy="858519"/>
            </a:xfrm>
            <a:custGeom>
              <a:avLst/>
              <a:gdLst/>
              <a:ahLst/>
              <a:cxnLst/>
              <a:rect l="l" t="t" r="r" b="b"/>
              <a:pathLst>
                <a:path w="706120" h="858519">
                  <a:moveTo>
                    <a:pt x="262763" y="434467"/>
                  </a:moveTo>
                  <a:lnTo>
                    <a:pt x="234175" y="394754"/>
                  </a:lnTo>
                  <a:lnTo>
                    <a:pt x="195427" y="369824"/>
                  </a:lnTo>
                  <a:lnTo>
                    <a:pt x="145415" y="345313"/>
                  </a:lnTo>
                  <a:lnTo>
                    <a:pt x="93205" y="326047"/>
                  </a:lnTo>
                  <a:lnTo>
                    <a:pt x="48463" y="315201"/>
                  </a:lnTo>
                  <a:lnTo>
                    <a:pt x="15836" y="313588"/>
                  </a:lnTo>
                  <a:lnTo>
                    <a:pt x="0" y="321945"/>
                  </a:lnTo>
                  <a:lnTo>
                    <a:pt x="28575" y="361657"/>
                  </a:lnTo>
                  <a:lnTo>
                    <a:pt x="67322" y="386549"/>
                  </a:lnTo>
                  <a:lnTo>
                    <a:pt x="117348" y="410972"/>
                  </a:lnTo>
                  <a:lnTo>
                    <a:pt x="169545" y="430326"/>
                  </a:lnTo>
                  <a:lnTo>
                    <a:pt x="214287" y="441198"/>
                  </a:lnTo>
                  <a:lnTo>
                    <a:pt x="246913" y="442836"/>
                  </a:lnTo>
                  <a:lnTo>
                    <a:pt x="262763" y="434467"/>
                  </a:lnTo>
                  <a:close/>
                </a:path>
                <a:path w="706120" h="858519">
                  <a:moveTo>
                    <a:pt x="357568" y="387438"/>
                  </a:moveTo>
                  <a:lnTo>
                    <a:pt x="333654" y="308102"/>
                  </a:lnTo>
                  <a:lnTo>
                    <a:pt x="308775" y="250786"/>
                  </a:lnTo>
                  <a:lnTo>
                    <a:pt x="276987" y="186436"/>
                  </a:lnTo>
                  <a:lnTo>
                    <a:pt x="242328" y="123596"/>
                  </a:lnTo>
                  <a:lnTo>
                    <a:pt x="209473" y="70472"/>
                  </a:lnTo>
                  <a:lnTo>
                    <a:pt x="180606" y="30111"/>
                  </a:lnTo>
                  <a:lnTo>
                    <a:pt x="143637" y="0"/>
                  </a:lnTo>
                  <a:lnTo>
                    <a:pt x="140131" y="14909"/>
                  </a:lnTo>
                  <a:lnTo>
                    <a:pt x="164045" y="94246"/>
                  </a:lnTo>
                  <a:lnTo>
                    <a:pt x="188925" y="151561"/>
                  </a:lnTo>
                  <a:lnTo>
                    <a:pt x="220726" y="215900"/>
                  </a:lnTo>
                  <a:lnTo>
                    <a:pt x="255371" y="278752"/>
                  </a:lnTo>
                  <a:lnTo>
                    <a:pt x="288239" y="331876"/>
                  </a:lnTo>
                  <a:lnTo>
                    <a:pt x="317093" y="372237"/>
                  </a:lnTo>
                  <a:lnTo>
                    <a:pt x="354076" y="402336"/>
                  </a:lnTo>
                  <a:lnTo>
                    <a:pt x="357568" y="387438"/>
                  </a:lnTo>
                  <a:close/>
                </a:path>
                <a:path w="706120" h="858519">
                  <a:moveTo>
                    <a:pt x="420370" y="715518"/>
                  </a:moveTo>
                  <a:lnTo>
                    <a:pt x="417550" y="659930"/>
                  </a:lnTo>
                  <a:lnTo>
                    <a:pt x="409892" y="614514"/>
                  </a:lnTo>
                  <a:lnTo>
                    <a:pt x="398500" y="583882"/>
                  </a:lnTo>
                  <a:lnTo>
                    <a:pt x="384556" y="572643"/>
                  </a:lnTo>
                  <a:lnTo>
                    <a:pt x="370674" y="583882"/>
                  </a:lnTo>
                  <a:lnTo>
                    <a:pt x="359321" y="614514"/>
                  </a:lnTo>
                  <a:lnTo>
                    <a:pt x="351675" y="659930"/>
                  </a:lnTo>
                  <a:lnTo>
                    <a:pt x="348869" y="715518"/>
                  </a:lnTo>
                  <a:lnTo>
                    <a:pt x="351675" y="771118"/>
                  </a:lnTo>
                  <a:lnTo>
                    <a:pt x="359321" y="816533"/>
                  </a:lnTo>
                  <a:lnTo>
                    <a:pt x="370674" y="847166"/>
                  </a:lnTo>
                  <a:lnTo>
                    <a:pt x="384556" y="858393"/>
                  </a:lnTo>
                  <a:lnTo>
                    <a:pt x="398500" y="847166"/>
                  </a:lnTo>
                  <a:lnTo>
                    <a:pt x="409892" y="816533"/>
                  </a:lnTo>
                  <a:lnTo>
                    <a:pt x="417550" y="771118"/>
                  </a:lnTo>
                  <a:lnTo>
                    <a:pt x="420370" y="715518"/>
                  </a:lnTo>
                  <a:close/>
                </a:path>
                <a:path w="706120" h="858519">
                  <a:moveTo>
                    <a:pt x="420370" y="215519"/>
                  </a:moveTo>
                  <a:lnTo>
                    <a:pt x="417550" y="159880"/>
                  </a:lnTo>
                  <a:lnTo>
                    <a:pt x="409892" y="114465"/>
                  </a:lnTo>
                  <a:lnTo>
                    <a:pt x="398500" y="83870"/>
                  </a:lnTo>
                  <a:lnTo>
                    <a:pt x="384556" y="72644"/>
                  </a:lnTo>
                  <a:lnTo>
                    <a:pt x="370674" y="83870"/>
                  </a:lnTo>
                  <a:lnTo>
                    <a:pt x="359321" y="114465"/>
                  </a:lnTo>
                  <a:lnTo>
                    <a:pt x="351675" y="159880"/>
                  </a:lnTo>
                  <a:lnTo>
                    <a:pt x="348869" y="215519"/>
                  </a:lnTo>
                  <a:lnTo>
                    <a:pt x="351675" y="271119"/>
                  </a:lnTo>
                  <a:lnTo>
                    <a:pt x="359321" y="316534"/>
                  </a:lnTo>
                  <a:lnTo>
                    <a:pt x="370674" y="347167"/>
                  </a:lnTo>
                  <a:lnTo>
                    <a:pt x="384556" y="358394"/>
                  </a:lnTo>
                  <a:lnTo>
                    <a:pt x="398500" y="347167"/>
                  </a:lnTo>
                  <a:lnTo>
                    <a:pt x="409892" y="316534"/>
                  </a:lnTo>
                  <a:lnTo>
                    <a:pt x="417550" y="271119"/>
                  </a:lnTo>
                  <a:lnTo>
                    <a:pt x="420370" y="215519"/>
                  </a:lnTo>
                  <a:close/>
                </a:path>
                <a:path w="706120" h="858519">
                  <a:moveTo>
                    <a:pt x="706120" y="394081"/>
                  </a:moveTo>
                  <a:lnTo>
                    <a:pt x="694880" y="380149"/>
                  </a:lnTo>
                  <a:lnTo>
                    <a:pt x="664248" y="368808"/>
                  </a:lnTo>
                  <a:lnTo>
                    <a:pt x="618832" y="361188"/>
                  </a:lnTo>
                  <a:lnTo>
                    <a:pt x="563245" y="358394"/>
                  </a:lnTo>
                  <a:lnTo>
                    <a:pt x="507593" y="361188"/>
                  </a:lnTo>
                  <a:lnTo>
                    <a:pt x="462178" y="368808"/>
                  </a:lnTo>
                  <a:lnTo>
                    <a:pt x="431584" y="380149"/>
                  </a:lnTo>
                  <a:lnTo>
                    <a:pt x="424561" y="388874"/>
                  </a:lnTo>
                  <a:lnTo>
                    <a:pt x="421614" y="388340"/>
                  </a:lnTo>
                  <a:lnTo>
                    <a:pt x="345059" y="423951"/>
                  </a:lnTo>
                  <a:lnTo>
                    <a:pt x="292950" y="459079"/>
                  </a:lnTo>
                  <a:lnTo>
                    <a:pt x="236093" y="503301"/>
                  </a:lnTo>
                  <a:lnTo>
                    <a:pt x="182054" y="550964"/>
                  </a:lnTo>
                  <a:lnTo>
                    <a:pt x="137858" y="595630"/>
                  </a:lnTo>
                  <a:lnTo>
                    <a:pt x="105918" y="634365"/>
                  </a:lnTo>
                  <a:lnTo>
                    <a:pt x="88519" y="682244"/>
                  </a:lnTo>
                  <a:lnTo>
                    <a:pt x="106260" y="685457"/>
                  </a:lnTo>
                  <a:lnTo>
                    <a:pt x="182829" y="649846"/>
                  </a:lnTo>
                  <a:lnTo>
                    <a:pt x="234962" y="614718"/>
                  </a:lnTo>
                  <a:lnTo>
                    <a:pt x="291846" y="570484"/>
                  </a:lnTo>
                  <a:lnTo>
                    <a:pt x="345821" y="522846"/>
                  </a:lnTo>
                  <a:lnTo>
                    <a:pt x="390017" y="478205"/>
                  </a:lnTo>
                  <a:lnTo>
                    <a:pt x="421982" y="439483"/>
                  </a:lnTo>
                  <a:lnTo>
                    <a:pt x="438683" y="410603"/>
                  </a:lnTo>
                  <a:lnTo>
                    <a:pt x="462178" y="419315"/>
                  </a:lnTo>
                  <a:lnTo>
                    <a:pt x="507593" y="426961"/>
                  </a:lnTo>
                  <a:lnTo>
                    <a:pt x="563245" y="429768"/>
                  </a:lnTo>
                  <a:lnTo>
                    <a:pt x="618832" y="426961"/>
                  </a:lnTo>
                  <a:lnTo>
                    <a:pt x="664248" y="419315"/>
                  </a:lnTo>
                  <a:lnTo>
                    <a:pt x="694880" y="407962"/>
                  </a:lnTo>
                  <a:lnTo>
                    <a:pt x="706120" y="394081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6" name="Graphic 23"/>
            <p:cNvSpPr/>
            <p:nvPr/>
          </p:nvSpPr>
          <p:spPr>
            <a:xfrm>
              <a:off x="5786501" y="285749"/>
              <a:ext cx="1357630" cy="1428750"/>
            </a:xfrm>
            <a:custGeom>
              <a:avLst/>
              <a:gdLst/>
              <a:ahLst/>
              <a:cxnLst/>
              <a:rect l="l" t="t" r="r" b="b"/>
              <a:pathLst>
                <a:path w="1357630" h="1428750">
                  <a:moveTo>
                    <a:pt x="1357249" y="714375"/>
                  </a:moveTo>
                  <a:lnTo>
                    <a:pt x="1351584" y="665238"/>
                  </a:lnTo>
                  <a:lnTo>
                    <a:pt x="1335455" y="620141"/>
                  </a:lnTo>
                  <a:lnTo>
                    <a:pt x="1310144" y="580364"/>
                  </a:lnTo>
                  <a:lnTo>
                    <a:pt x="1276959" y="547192"/>
                  </a:lnTo>
                  <a:lnTo>
                    <a:pt x="1237170" y="521906"/>
                  </a:lnTo>
                  <a:lnTo>
                    <a:pt x="1228636" y="518858"/>
                  </a:lnTo>
                  <a:lnTo>
                    <a:pt x="1240205" y="500672"/>
                  </a:lnTo>
                  <a:lnTo>
                    <a:pt x="1256334" y="455549"/>
                  </a:lnTo>
                  <a:lnTo>
                    <a:pt x="1261999" y="406400"/>
                  </a:lnTo>
                  <a:lnTo>
                    <a:pt x="1256334" y="357263"/>
                  </a:lnTo>
                  <a:lnTo>
                    <a:pt x="1240205" y="312166"/>
                  </a:lnTo>
                  <a:lnTo>
                    <a:pt x="1214894" y="272389"/>
                  </a:lnTo>
                  <a:lnTo>
                    <a:pt x="1181709" y="239217"/>
                  </a:lnTo>
                  <a:lnTo>
                    <a:pt x="1141920" y="213931"/>
                  </a:lnTo>
                  <a:lnTo>
                    <a:pt x="1096835" y="197815"/>
                  </a:lnTo>
                  <a:lnTo>
                    <a:pt x="1047750" y="192151"/>
                  </a:lnTo>
                  <a:lnTo>
                    <a:pt x="998664" y="197815"/>
                  </a:lnTo>
                  <a:lnTo>
                    <a:pt x="998664" y="871397"/>
                  </a:lnTo>
                  <a:lnTo>
                    <a:pt x="977252" y="879055"/>
                  </a:lnTo>
                  <a:lnTo>
                    <a:pt x="937475" y="904367"/>
                  </a:lnTo>
                  <a:lnTo>
                    <a:pt x="904303" y="937564"/>
                  </a:lnTo>
                  <a:lnTo>
                    <a:pt x="879017" y="977366"/>
                  </a:lnTo>
                  <a:lnTo>
                    <a:pt x="862901" y="1022489"/>
                  </a:lnTo>
                  <a:lnTo>
                    <a:pt x="858837" y="1057757"/>
                  </a:lnTo>
                  <a:lnTo>
                    <a:pt x="848334" y="1047242"/>
                  </a:lnTo>
                  <a:lnTo>
                    <a:pt x="808545" y="1021930"/>
                  </a:lnTo>
                  <a:lnTo>
                    <a:pt x="763460" y="1005789"/>
                  </a:lnTo>
                  <a:lnTo>
                    <a:pt x="714375" y="1000125"/>
                  </a:lnTo>
                  <a:lnTo>
                    <a:pt x="665226" y="1005789"/>
                  </a:lnTo>
                  <a:lnTo>
                    <a:pt x="620102" y="1021930"/>
                  </a:lnTo>
                  <a:lnTo>
                    <a:pt x="580301" y="1047242"/>
                  </a:lnTo>
                  <a:lnTo>
                    <a:pt x="569887" y="1057656"/>
                  </a:lnTo>
                  <a:lnTo>
                    <a:pt x="565835" y="1022489"/>
                  </a:lnTo>
                  <a:lnTo>
                    <a:pt x="549694" y="977366"/>
                  </a:lnTo>
                  <a:lnTo>
                    <a:pt x="524383" y="937564"/>
                  </a:lnTo>
                  <a:lnTo>
                    <a:pt x="491185" y="904367"/>
                  </a:lnTo>
                  <a:lnTo>
                    <a:pt x="451383" y="879055"/>
                  </a:lnTo>
                  <a:lnTo>
                    <a:pt x="406260" y="862914"/>
                  </a:lnTo>
                  <a:lnTo>
                    <a:pt x="371094" y="858862"/>
                  </a:lnTo>
                  <a:lnTo>
                    <a:pt x="381508" y="848448"/>
                  </a:lnTo>
                  <a:lnTo>
                    <a:pt x="406819" y="808647"/>
                  </a:lnTo>
                  <a:lnTo>
                    <a:pt x="422960" y="763524"/>
                  </a:lnTo>
                  <a:lnTo>
                    <a:pt x="428625" y="714375"/>
                  </a:lnTo>
                  <a:lnTo>
                    <a:pt x="422960" y="665238"/>
                  </a:lnTo>
                  <a:lnTo>
                    <a:pt x="406819" y="620141"/>
                  </a:lnTo>
                  <a:lnTo>
                    <a:pt x="381508" y="580364"/>
                  </a:lnTo>
                  <a:lnTo>
                    <a:pt x="371030" y="569912"/>
                  </a:lnTo>
                  <a:lnTo>
                    <a:pt x="406260" y="565848"/>
                  </a:lnTo>
                  <a:lnTo>
                    <a:pt x="451383" y="549719"/>
                  </a:lnTo>
                  <a:lnTo>
                    <a:pt x="491185" y="524408"/>
                  </a:lnTo>
                  <a:lnTo>
                    <a:pt x="524383" y="491223"/>
                  </a:lnTo>
                  <a:lnTo>
                    <a:pt x="549694" y="451434"/>
                  </a:lnTo>
                  <a:lnTo>
                    <a:pt x="565835" y="406349"/>
                  </a:lnTo>
                  <a:lnTo>
                    <a:pt x="569887" y="371144"/>
                  </a:lnTo>
                  <a:lnTo>
                    <a:pt x="580301" y="381533"/>
                  </a:lnTo>
                  <a:lnTo>
                    <a:pt x="620102" y="406844"/>
                  </a:lnTo>
                  <a:lnTo>
                    <a:pt x="665226" y="422973"/>
                  </a:lnTo>
                  <a:lnTo>
                    <a:pt x="714375" y="428625"/>
                  </a:lnTo>
                  <a:lnTo>
                    <a:pt x="763460" y="422973"/>
                  </a:lnTo>
                  <a:lnTo>
                    <a:pt x="808545" y="406844"/>
                  </a:lnTo>
                  <a:lnTo>
                    <a:pt x="835266" y="389839"/>
                  </a:lnTo>
                  <a:lnTo>
                    <a:pt x="833374" y="406400"/>
                  </a:lnTo>
                  <a:lnTo>
                    <a:pt x="839025" y="455549"/>
                  </a:lnTo>
                  <a:lnTo>
                    <a:pt x="855167" y="500672"/>
                  </a:lnTo>
                  <a:lnTo>
                    <a:pt x="880478" y="540473"/>
                  </a:lnTo>
                  <a:lnTo>
                    <a:pt x="913676" y="573671"/>
                  </a:lnTo>
                  <a:lnTo>
                    <a:pt x="953477" y="598982"/>
                  </a:lnTo>
                  <a:lnTo>
                    <a:pt x="961948" y="602018"/>
                  </a:lnTo>
                  <a:lnTo>
                    <a:pt x="950417" y="620141"/>
                  </a:lnTo>
                  <a:lnTo>
                    <a:pt x="934275" y="665238"/>
                  </a:lnTo>
                  <a:lnTo>
                    <a:pt x="928624" y="714375"/>
                  </a:lnTo>
                  <a:lnTo>
                    <a:pt x="934275" y="763524"/>
                  </a:lnTo>
                  <a:lnTo>
                    <a:pt x="950417" y="808647"/>
                  </a:lnTo>
                  <a:lnTo>
                    <a:pt x="975728" y="848448"/>
                  </a:lnTo>
                  <a:lnTo>
                    <a:pt x="998664" y="871397"/>
                  </a:lnTo>
                  <a:lnTo>
                    <a:pt x="998664" y="197815"/>
                  </a:lnTo>
                  <a:lnTo>
                    <a:pt x="953477" y="213931"/>
                  </a:lnTo>
                  <a:lnTo>
                    <a:pt x="926706" y="230936"/>
                  </a:lnTo>
                  <a:lnTo>
                    <a:pt x="928624" y="214376"/>
                  </a:lnTo>
                  <a:lnTo>
                    <a:pt x="922959" y="165239"/>
                  </a:lnTo>
                  <a:lnTo>
                    <a:pt x="906830" y="120116"/>
                  </a:lnTo>
                  <a:lnTo>
                    <a:pt x="881519" y="80314"/>
                  </a:lnTo>
                  <a:lnTo>
                    <a:pt x="848334" y="47117"/>
                  </a:lnTo>
                  <a:lnTo>
                    <a:pt x="808545" y="21805"/>
                  </a:lnTo>
                  <a:lnTo>
                    <a:pt x="763460" y="5664"/>
                  </a:lnTo>
                  <a:lnTo>
                    <a:pt x="714375" y="0"/>
                  </a:lnTo>
                  <a:lnTo>
                    <a:pt x="665226" y="5664"/>
                  </a:lnTo>
                  <a:lnTo>
                    <a:pt x="620102" y="21805"/>
                  </a:lnTo>
                  <a:lnTo>
                    <a:pt x="580301" y="47117"/>
                  </a:lnTo>
                  <a:lnTo>
                    <a:pt x="547103" y="80314"/>
                  </a:lnTo>
                  <a:lnTo>
                    <a:pt x="521792" y="120116"/>
                  </a:lnTo>
                  <a:lnTo>
                    <a:pt x="505650" y="165239"/>
                  </a:lnTo>
                  <a:lnTo>
                    <a:pt x="501599" y="200418"/>
                  </a:lnTo>
                  <a:lnTo>
                    <a:pt x="491185" y="189992"/>
                  </a:lnTo>
                  <a:lnTo>
                    <a:pt x="451383" y="164680"/>
                  </a:lnTo>
                  <a:lnTo>
                    <a:pt x="406260" y="148539"/>
                  </a:lnTo>
                  <a:lnTo>
                    <a:pt x="357124" y="142875"/>
                  </a:lnTo>
                  <a:lnTo>
                    <a:pt x="307975" y="148539"/>
                  </a:lnTo>
                  <a:lnTo>
                    <a:pt x="262877" y="164680"/>
                  </a:lnTo>
                  <a:lnTo>
                    <a:pt x="223100" y="189992"/>
                  </a:lnTo>
                  <a:lnTo>
                    <a:pt x="189928" y="223189"/>
                  </a:lnTo>
                  <a:lnTo>
                    <a:pt x="164642" y="262991"/>
                  </a:lnTo>
                  <a:lnTo>
                    <a:pt x="148526" y="308114"/>
                  </a:lnTo>
                  <a:lnTo>
                    <a:pt x="142875" y="357251"/>
                  </a:lnTo>
                  <a:lnTo>
                    <a:pt x="148526" y="406349"/>
                  </a:lnTo>
                  <a:lnTo>
                    <a:pt x="164642" y="451434"/>
                  </a:lnTo>
                  <a:lnTo>
                    <a:pt x="189928" y="491223"/>
                  </a:lnTo>
                  <a:lnTo>
                    <a:pt x="200418" y="501726"/>
                  </a:lnTo>
                  <a:lnTo>
                    <a:pt x="165100" y="505790"/>
                  </a:lnTo>
                  <a:lnTo>
                    <a:pt x="120002" y="521906"/>
                  </a:lnTo>
                  <a:lnTo>
                    <a:pt x="80225" y="547192"/>
                  </a:lnTo>
                  <a:lnTo>
                    <a:pt x="47053" y="580364"/>
                  </a:lnTo>
                  <a:lnTo>
                    <a:pt x="21767" y="620141"/>
                  </a:lnTo>
                  <a:lnTo>
                    <a:pt x="5651" y="665238"/>
                  </a:lnTo>
                  <a:lnTo>
                    <a:pt x="0" y="714375"/>
                  </a:lnTo>
                  <a:lnTo>
                    <a:pt x="5651" y="763524"/>
                  </a:lnTo>
                  <a:lnTo>
                    <a:pt x="21767" y="808647"/>
                  </a:lnTo>
                  <a:lnTo>
                    <a:pt x="47053" y="848448"/>
                  </a:lnTo>
                  <a:lnTo>
                    <a:pt x="80225" y="881646"/>
                  </a:lnTo>
                  <a:lnTo>
                    <a:pt x="120002" y="906957"/>
                  </a:lnTo>
                  <a:lnTo>
                    <a:pt x="165100" y="923099"/>
                  </a:lnTo>
                  <a:lnTo>
                    <a:pt x="200329" y="927163"/>
                  </a:lnTo>
                  <a:lnTo>
                    <a:pt x="189928" y="937564"/>
                  </a:lnTo>
                  <a:lnTo>
                    <a:pt x="164642" y="977366"/>
                  </a:lnTo>
                  <a:lnTo>
                    <a:pt x="148526" y="1022489"/>
                  </a:lnTo>
                  <a:lnTo>
                    <a:pt x="142875" y="1071626"/>
                  </a:lnTo>
                  <a:lnTo>
                    <a:pt x="148526" y="1120724"/>
                  </a:lnTo>
                  <a:lnTo>
                    <a:pt x="164642" y="1165809"/>
                  </a:lnTo>
                  <a:lnTo>
                    <a:pt x="189928" y="1205598"/>
                  </a:lnTo>
                  <a:lnTo>
                    <a:pt x="223100" y="1238783"/>
                  </a:lnTo>
                  <a:lnTo>
                    <a:pt x="262877" y="1264094"/>
                  </a:lnTo>
                  <a:lnTo>
                    <a:pt x="307975" y="1280223"/>
                  </a:lnTo>
                  <a:lnTo>
                    <a:pt x="357124" y="1285875"/>
                  </a:lnTo>
                  <a:lnTo>
                    <a:pt x="406260" y="1280223"/>
                  </a:lnTo>
                  <a:lnTo>
                    <a:pt x="451383" y="1264094"/>
                  </a:lnTo>
                  <a:lnTo>
                    <a:pt x="491185" y="1238783"/>
                  </a:lnTo>
                  <a:lnTo>
                    <a:pt x="501586" y="1228382"/>
                  </a:lnTo>
                  <a:lnTo>
                    <a:pt x="505650" y="1263599"/>
                  </a:lnTo>
                  <a:lnTo>
                    <a:pt x="521792" y="1308684"/>
                  </a:lnTo>
                  <a:lnTo>
                    <a:pt x="547103" y="1348473"/>
                  </a:lnTo>
                  <a:lnTo>
                    <a:pt x="580301" y="1381658"/>
                  </a:lnTo>
                  <a:lnTo>
                    <a:pt x="620102" y="1406969"/>
                  </a:lnTo>
                  <a:lnTo>
                    <a:pt x="665226" y="1423098"/>
                  </a:lnTo>
                  <a:lnTo>
                    <a:pt x="714375" y="1428750"/>
                  </a:lnTo>
                  <a:lnTo>
                    <a:pt x="763460" y="1423098"/>
                  </a:lnTo>
                  <a:lnTo>
                    <a:pt x="808545" y="1406969"/>
                  </a:lnTo>
                  <a:lnTo>
                    <a:pt x="848334" y="1381658"/>
                  </a:lnTo>
                  <a:lnTo>
                    <a:pt x="881519" y="1348473"/>
                  </a:lnTo>
                  <a:lnTo>
                    <a:pt x="906830" y="1308684"/>
                  </a:lnTo>
                  <a:lnTo>
                    <a:pt x="922959" y="1263599"/>
                  </a:lnTo>
                  <a:lnTo>
                    <a:pt x="927023" y="1228344"/>
                  </a:lnTo>
                  <a:lnTo>
                    <a:pt x="937475" y="1238783"/>
                  </a:lnTo>
                  <a:lnTo>
                    <a:pt x="977252" y="1264094"/>
                  </a:lnTo>
                  <a:lnTo>
                    <a:pt x="1022350" y="1280223"/>
                  </a:lnTo>
                  <a:lnTo>
                    <a:pt x="1071499" y="1285875"/>
                  </a:lnTo>
                  <a:lnTo>
                    <a:pt x="1120635" y="1280223"/>
                  </a:lnTo>
                  <a:lnTo>
                    <a:pt x="1165758" y="1264094"/>
                  </a:lnTo>
                  <a:lnTo>
                    <a:pt x="1205560" y="1238783"/>
                  </a:lnTo>
                  <a:lnTo>
                    <a:pt x="1238758" y="1205598"/>
                  </a:lnTo>
                  <a:lnTo>
                    <a:pt x="1264069" y="1165809"/>
                  </a:lnTo>
                  <a:lnTo>
                    <a:pt x="1280210" y="1120724"/>
                  </a:lnTo>
                  <a:lnTo>
                    <a:pt x="1285875" y="1071626"/>
                  </a:lnTo>
                  <a:lnTo>
                    <a:pt x="1280210" y="1022489"/>
                  </a:lnTo>
                  <a:lnTo>
                    <a:pt x="1264069" y="977366"/>
                  </a:lnTo>
                  <a:lnTo>
                    <a:pt x="1238758" y="937564"/>
                  </a:lnTo>
                  <a:lnTo>
                    <a:pt x="1215796" y="914615"/>
                  </a:lnTo>
                  <a:lnTo>
                    <a:pt x="1237170" y="906957"/>
                  </a:lnTo>
                  <a:lnTo>
                    <a:pt x="1276959" y="881646"/>
                  </a:lnTo>
                  <a:lnTo>
                    <a:pt x="1310144" y="848448"/>
                  </a:lnTo>
                  <a:lnTo>
                    <a:pt x="1335455" y="808647"/>
                  </a:lnTo>
                  <a:lnTo>
                    <a:pt x="1351584" y="763524"/>
                  </a:lnTo>
                  <a:lnTo>
                    <a:pt x="1357249" y="714375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27" name="Image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24371" y="623316"/>
              <a:ext cx="882396" cy="880872"/>
            </a:xfrm>
            <a:prstGeom prst="rect">
              <a:avLst/>
            </a:prstGeom>
          </p:spPr>
        </p:pic>
        <p:sp>
          <p:nvSpPr>
            <p:cNvPr id="28" name="Graphic 25"/>
            <p:cNvSpPr/>
            <p:nvPr/>
          </p:nvSpPr>
          <p:spPr>
            <a:xfrm>
              <a:off x="7143750" y="1500251"/>
              <a:ext cx="46355" cy="247650"/>
            </a:xfrm>
            <a:custGeom>
              <a:avLst/>
              <a:gdLst/>
              <a:ahLst/>
              <a:cxnLst/>
              <a:rect l="l" t="t" r="r" b="b"/>
              <a:pathLst>
                <a:path w="46355" h="247650">
                  <a:moveTo>
                    <a:pt x="22986" y="0"/>
                  </a:moveTo>
                  <a:lnTo>
                    <a:pt x="14037" y="9721"/>
                  </a:lnTo>
                  <a:lnTo>
                    <a:pt x="6730" y="36242"/>
                  </a:lnTo>
                  <a:lnTo>
                    <a:pt x="1805" y="75598"/>
                  </a:lnTo>
                  <a:lnTo>
                    <a:pt x="0" y="123825"/>
                  </a:lnTo>
                  <a:lnTo>
                    <a:pt x="1805" y="171997"/>
                  </a:lnTo>
                  <a:lnTo>
                    <a:pt x="6730" y="211359"/>
                  </a:lnTo>
                  <a:lnTo>
                    <a:pt x="14037" y="237910"/>
                  </a:lnTo>
                  <a:lnTo>
                    <a:pt x="22986" y="247650"/>
                  </a:lnTo>
                  <a:lnTo>
                    <a:pt x="31956" y="237910"/>
                  </a:lnTo>
                  <a:lnTo>
                    <a:pt x="39306" y="211359"/>
                  </a:lnTo>
                  <a:lnTo>
                    <a:pt x="44275" y="171997"/>
                  </a:lnTo>
                  <a:lnTo>
                    <a:pt x="46100" y="123825"/>
                  </a:lnTo>
                  <a:lnTo>
                    <a:pt x="44275" y="75598"/>
                  </a:lnTo>
                  <a:lnTo>
                    <a:pt x="39306" y="36242"/>
                  </a:lnTo>
                  <a:lnTo>
                    <a:pt x="31956" y="9721"/>
                  </a:lnTo>
                  <a:lnTo>
                    <a:pt x="2298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9" name="Graphic 26"/>
            <p:cNvSpPr/>
            <p:nvPr/>
          </p:nvSpPr>
          <p:spPr>
            <a:xfrm>
              <a:off x="0" y="2000249"/>
              <a:ext cx="1357630" cy="1428750"/>
            </a:xfrm>
            <a:custGeom>
              <a:avLst/>
              <a:gdLst/>
              <a:ahLst/>
              <a:cxnLst/>
              <a:rect l="l" t="t" r="r" b="b"/>
              <a:pathLst>
                <a:path w="1357630" h="1428750">
                  <a:moveTo>
                    <a:pt x="1357376" y="714375"/>
                  </a:moveTo>
                  <a:lnTo>
                    <a:pt x="1351711" y="665238"/>
                  </a:lnTo>
                  <a:lnTo>
                    <a:pt x="1335570" y="620141"/>
                  </a:lnTo>
                  <a:lnTo>
                    <a:pt x="1310259" y="580364"/>
                  </a:lnTo>
                  <a:lnTo>
                    <a:pt x="1277061" y="547192"/>
                  </a:lnTo>
                  <a:lnTo>
                    <a:pt x="1237259" y="521906"/>
                  </a:lnTo>
                  <a:lnTo>
                    <a:pt x="1228712" y="518858"/>
                  </a:lnTo>
                  <a:lnTo>
                    <a:pt x="1240269" y="500672"/>
                  </a:lnTo>
                  <a:lnTo>
                    <a:pt x="1256398" y="455549"/>
                  </a:lnTo>
                  <a:lnTo>
                    <a:pt x="1262062" y="406400"/>
                  </a:lnTo>
                  <a:lnTo>
                    <a:pt x="1256398" y="357263"/>
                  </a:lnTo>
                  <a:lnTo>
                    <a:pt x="1240269" y="312166"/>
                  </a:lnTo>
                  <a:lnTo>
                    <a:pt x="1214970" y="272389"/>
                  </a:lnTo>
                  <a:lnTo>
                    <a:pt x="1181785" y="239217"/>
                  </a:lnTo>
                  <a:lnTo>
                    <a:pt x="1141996" y="213931"/>
                  </a:lnTo>
                  <a:lnTo>
                    <a:pt x="1096886" y="197815"/>
                  </a:lnTo>
                  <a:lnTo>
                    <a:pt x="1047750" y="192151"/>
                  </a:lnTo>
                  <a:lnTo>
                    <a:pt x="998689" y="197815"/>
                  </a:lnTo>
                  <a:lnTo>
                    <a:pt x="998689" y="871397"/>
                  </a:lnTo>
                  <a:lnTo>
                    <a:pt x="977303" y="879043"/>
                  </a:lnTo>
                  <a:lnTo>
                    <a:pt x="937514" y="904354"/>
                  </a:lnTo>
                  <a:lnTo>
                    <a:pt x="904328" y="937539"/>
                  </a:lnTo>
                  <a:lnTo>
                    <a:pt x="879030" y="977328"/>
                  </a:lnTo>
                  <a:lnTo>
                    <a:pt x="862901" y="1022413"/>
                  </a:lnTo>
                  <a:lnTo>
                    <a:pt x="858837" y="1057668"/>
                  </a:lnTo>
                  <a:lnTo>
                    <a:pt x="848410" y="1047229"/>
                  </a:lnTo>
                  <a:lnTo>
                    <a:pt x="808621" y="1021918"/>
                  </a:lnTo>
                  <a:lnTo>
                    <a:pt x="763511" y="1005789"/>
                  </a:lnTo>
                  <a:lnTo>
                    <a:pt x="714375" y="1000125"/>
                  </a:lnTo>
                  <a:lnTo>
                    <a:pt x="665226" y="1005789"/>
                  </a:lnTo>
                  <a:lnTo>
                    <a:pt x="620115" y="1021918"/>
                  </a:lnTo>
                  <a:lnTo>
                    <a:pt x="580326" y="1047229"/>
                  </a:lnTo>
                  <a:lnTo>
                    <a:pt x="569899" y="1057656"/>
                  </a:lnTo>
                  <a:lnTo>
                    <a:pt x="565835" y="1022413"/>
                  </a:lnTo>
                  <a:lnTo>
                    <a:pt x="549706" y="977328"/>
                  </a:lnTo>
                  <a:lnTo>
                    <a:pt x="524408" y="937539"/>
                  </a:lnTo>
                  <a:lnTo>
                    <a:pt x="491223" y="904354"/>
                  </a:lnTo>
                  <a:lnTo>
                    <a:pt x="451434" y="879043"/>
                  </a:lnTo>
                  <a:lnTo>
                    <a:pt x="406323" y="862914"/>
                  </a:lnTo>
                  <a:lnTo>
                    <a:pt x="371119" y="858862"/>
                  </a:lnTo>
                  <a:lnTo>
                    <a:pt x="381533" y="848448"/>
                  </a:lnTo>
                  <a:lnTo>
                    <a:pt x="406831" y="808647"/>
                  </a:lnTo>
                  <a:lnTo>
                    <a:pt x="422960" y="763524"/>
                  </a:lnTo>
                  <a:lnTo>
                    <a:pt x="428625" y="714375"/>
                  </a:lnTo>
                  <a:lnTo>
                    <a:pt x="422960" y="665238"/>
                  </a:lnTo>
                  <a:lnTo>
                    <a:pt x="406831" y="620141"/>
                  </a:lnTo>
                  <a:lnTo>
                    <a:pt x="381533" y="580364"/>
                  </a:lnTo>
                  <a:lnTo>
                    <a:pt x="371055" y="569912"/>
                  </a:lnTo>
                  <a:lnTo>
                    <a:pt x="406323" y="565848"/>
                  </a:lnTo>
                  <a:lnTo>
                    <a:pt x="451434" y="549706"/>
                  </a:lnTo>
                  <a:lnTo>
                    <a:pt x="491223" y="524395"/>
                  </a:lnTo>
                  <a:lnTo>
                    <a:pt x="524408" y="491197"/>
                  </a:lnTo>
                  <a:lnTo>
                    <a:pt x="549706" y="451396"/>
                  </a:lnTo>
                  <a:lnTo>
                    <a:pt x="565835" y="406273"/>
                  </a:lnTo>
                  <a:lnTo>
                    <a:pt x="569887" y="371094"/>
                  </a:lnTo>
                  <a:lnTo>
                    <a:pt x="580326" y="381520"/>
                  </a:lnTo>
                  <a:lnTo>
                    <a:pt x="620115" y="406831"/>
                  </a:lnTo>
                  <a:lnTo>
                    <a:pt x="665226" y="422973"/>
                  </a:lnTo>
                  <a:lnTo>
                    <a:pt x="714375" y="428625"/>
                  </a:lnTo>
                  <a:lnTo>
                    <a:pt x="763511" y="422973"/>
                  </a:lnTo>
                  <a:lnTo>
                    <a:pt x="808621" y="406831"/>
                  </a:lnTo>
                  <a:lnTo>
                    <a:pt x="835342" y="389839"/>
                  </a:lnTo>
                  <a:lnTo>
                    <a:pt x="833437" y="406400"/>
                  </a:lnTo>
                  <a:lnTo>
                    <a:pt x="839089" y="455549"/>
                  </a:lnTo>
                  <a:lnTo>
                    <a:pt x="855218" y="500672"/>
                  </a:lnTo>
                  <a:lnTo>
                    <a:pt x="880516" y="540473"/>
                  </a:lnTo>
                  <a:lnTo>
                    <a:pt x="913701" y="573671"/>
                  </a:lnTo>
                  <a:lnTo>
                    <a:pt x="953490" y="598982"/>
                  </a:lnTo>
                  <a:lnTo>
                    <a:pt x="961986" y="602030"/>
                  </a:lnTo>
                  <a:lnTo>
                    <a:pt x="950468" y="620141"/>
                  </a:lnTo>
                  <a:lnTo>
                    <a:pt x="934339" y="665238"/>
                  </a:lnTo>
                  <a:lnTo>
                    <a:pt x="928687" y="714375"/>
                  </a:lnTo>
                  <a:lnTo>
                    <a:pt x="934339" y="763524"/>
                  </a:lnTo>
                  <a:lnTo>
                    <a:pt x="950468" y="808647"/>
                  </a:lnTo>
                  <a:lnTo>
                    <a:pt x="975766" y="848448"/>
                  </a:lnTo>
                  <a:lnTo>
                    <a:pt x="998689" y="871397"/>
                  </a:lnTo>
                  <a:lnTo>
                    <a:pt x="998689" y="197815"/>
                  </a:lnTo>
                  <a:lnTo>
                    <a:pt x="953490" y="213931"/>
                  </a:lnTo>
                  <a:lnTo>
                    <a:pt x="926757" y="230924"/>
                  </a:lnTo>
                  <a:lnTo>
                    <a:pt x="928687" y="214249"/>
                  </a:lnTo>
                  <a:lnTo>
                    <a:pt x="923023" y="165163"/>
                  </a:lnTo>
                  <a:lnTo>
                    <a:pt x="906894" y="120078"/>
                  </a:lnTo>
                  <a:lnTo>
                    <a:pt x="881595" y="80289"/>
                  </a:lnTo>
                  <a:lnTo>
                    <a:pt x="848410" y="47104"/>
                  </a:lnTo>
                  <a:lnTo>
                    <a:pt x="808621" y="21793"/>
                  </a:lnTo>
                  <a:lnTo>
                    <a:pt x="763511" y="5664"/>
                  </a:lnTo>
                  <a:lnTo>
                    <a:pt x="714375" y="0"/>
                  </a:lnTo>
                  <a:lnTo>
                    <a:pt x="665226" y="5664"/>
                  </a:lnTo>
                  <a:lnTo>
                    <a:pt x="620115" y="21793"/>
                  </a:lnTo>
                  <a:lnTo>
                    <a:pt x="580326" y="47104"/>
                  </a:lnTo>
                  <a:lnTo>
                    <a:pt x="547141" y="80289"/>
                  </a:lnTo>
                  <a:lnTo>
                    <a:pt x="521843" y="120078"/>
                  </a:lnTo>
                  <a:lnTo>
                    <a:pt x="505714" y="165163"/>
                  </a:lnTo>
                  <a:lnTo>
                    <a:pt x="501650" y="200418"/>
                  </a:lnTo>
                  <a:lnTo>
                    <a:pt x="491223" y="189979"/>
                  </a:lnTo>
                  <a:lnTo>
                    <a:pt x="451434" y="164668"/>
                  </a:lnTo>
                  <a:lnTo>
                    <a:pt x="406323" y="148539"/>
                  </a:lnTo>
                  <a:lnTo>
                    <a:pt x="357187" y="142875"/>
                  </a:lnTo>
                  <a:lnTo>
                    <a:pt x="308038" y="148539"/>
                  </a:lnTo>
                  <a:lnTo>
                    <a:pt x="262928" y="164668"/>
                  </a:lnTo>
                  <a:lnTo>
                    <a:pt x="223139" y="189979"/>
                  </a:lnTo>
                  <a:lnTo>
                    <a:pt x="189953" y="223164"/>
                  </a:lnTo>
                  <a:lnTo>
                    <a:pt x="164655" y="262953"/>
                  </a:lnTo>
                  <a:lnTo>
                    <a:pt x="148526" y="308038"/>
                  </a:lnTo>
                  <a:lnTo>
                    <a:pt x="142875" y="357124"/>
                  </a:lnTo>
                  <a:lnTo>
                    <a:pt x="148526" y="406273"/>
                  </a:lnTo>
                  <a:lnTo>
                    <a:pt x="164655" y="451396"/>
                  </a:lnTo>
                  <a:lnTo>
                    <a:pt x="189953" y="491197"/>
                  </a:lnTo>
                  <a:lnTo>
                    <a:pt x="200469" y="501726"/>
                  </a:lnTo>
                  <a:lnTo>
                    <a:pt x="165163" y="505790"/>
                  </a:lnTo>
                  <a:lnTo>
                    <a:pt x="120053" y="521906"/>
                  </a:lnTo>
                  <a:lnTo>
                    <a:pt x="80264" y="547192"/>
                  </a:lnTo>
                  <a:lnTo>
                    <a:pt x="47078" y="580364"/>
                  </a:lnTo>
                  <a:lnTo>
                    <a:pt x="21780" y="620141"/>
                  </a:lnTo>
                  <a:lnTo>
                    <a:pt x="5651" y="665238"/>
                  </a:lnTo>
                  <a:lnTo>
                    <a:pt x="0" y="714375"/>
                  </a:lnTo>
                  <a:lnTo>
                    <a:pt x="5651" y="763524"/>
                  </a:lnTo>
                  <a:lnTo>
                    <a:pt x="21780" y="808647"/>
                  </a:lnTo>
                  <a:lnTo>
                    <a:pt x="47078" y="848448"/>
                  </a:lnTo>
                  <a:lnTo>
                    <a:pt x="80264" y="881646"/>
                  </a:lnTo>
                  <a:lnTo>
                    <a:pt x="120053" y="906957"/>
                  </a:lnTo>
                  <a:lnTo>
                    <a:pt x="165163" y="923099"/>
                  </a:lnTo>
                  <a:lnTo>
                    <a:pt x="200342" y="927150"/>
                  </a:lnTo>
                  <a:lnTo>
                    <a:pt x="189953" y="937539"/>
                  </a:lnTo>
                  <a:lnTo>
                    <a:pt x="164655" y="977328"/>
                  </a:lnTo>
                  <a:lnTo>
                    <a:pt x="148526" y="1022413"/>
                  </a:lnTo>
                  <a:lnTo>
                    <a:pt x="142875" y="1071499"/>
                  </a:lnTo>
                  <a:lnTo>
                    <a:pt x="148526" y="1120648"/>
                  </a:lnTo>
                  <a:lnTo>
                    <a:pt x="164655" y="1165771"/>
                  </a:lnTo>
                  <a:lnTo>
                    <a:pt x="189953" y="1205572"/>
                  </a:lnTo>
                  <a:lnTo>
                    <a:pt x="223139" y="1238770"/>
                  </a:lnTo>
                  <a:lnTo>
                    <a:pt x="262928" y="1264081"/>
                  </a:lnTo>
                  <a:lnTo>
                    <a:pt x="308038" y="1280223"/>
                  </a:lnTo>
                  <a:lnTo>
                    <a:pt x="357187" y="1285875"/>
                  </a:lnTo>
                  <a:lnTo>
                    <a:pt x="406323" y="1280223"/>
                  </a:lnTo>
                  <a:lnTo>
                    <a:pt x="451434" y="1264081"/>
                  </a:lnTo>
                  <a:lnTo>
                    <a:pt x="491223" y="1238770"/>
                  </a:lnTo>
                  <a:lnTo>
                    <a:pt x="501662" y="1228331"/>
                  </a:lnTo>
                  <a:lnTo>
                    <a:pt x="505714" y="1263523"/>
                  </a:lnTo>
                  <a:lnTo>
                    <a:pt x="521843" y="1308646"/>
                  </a:lnTo>
                  <a:lnTo>
                    <a:pt x="547141" y="1348447"/>
                  </a:lnTo>
                  <a:lnTo>
                    <a:pt x="580326" y="1381645"/>
                  </a:lnTo>
                  <a:lnTo>
                    <a:pt x="620115" y="1406956"/>
                  </a:lnTo>
                  <a:lnTo>
                    <a:pt x="665226" y="1423098"/>
                  </a:lnTo>
                  <a:lnTo>
                    <a:pt x="714375" y="1428750"/>
                  </a:lnTo>
                  <a:lnTo>
                    <a:pt x="763511" y="1423098"/>
                  </a:lnTo>
                  <a:lnTo>
                    <a:pt x="808621" y="1406956"/>
                  </a:lnTo>
                  <a:lnTo>
                    <a:pt x="848410" y="1381645"/>
                  </a:lnTo>
                  <a:lnTo>
                    <a:pt x="881595" y="1348447"/>
                  </a:lnTo>
                  <a:lnTo>
                    <a:pt x="906894" y="1308646"/>
                  </a:lnTo>
                  <a:lnTo>
                    <a:pt x="923023" y="1263523"/>
                  </a:lnTo>
                  <a:lnTo>
                    <a:pt x="927074" y="1228344"/>
                  </a:lnTo>
                  <a:lnTo>
                    <a:pt x="937514" y="1238770"/>
                  </a:lnTo>
                  <a:lnTo>
                    <a:pt x="977303" y="1264081"/>
                  </a:lnTo>
                  <a:lnTo>
                    <a:pt x="1022413" y="1280223"/>
                  </a:lnTo>
                  <a:lnTo>
                    <a:pt x="1071562" y="1285875"/>
                  </a:lnTo>
                  <a:lnTo>
                    <a:pt x="1120698" y="1280223"/>
                  </a:lnTo>
                  <a:lnTo>
                    <a:pt x="1165809" y="1264081"/>
                  </a:lnTo>
                  <a:lnTo>
                    <a:pt x="1205598" y="1238770"/>
                  </a:lnTo>
                  <a:lnTo>
                    <a:pt x="1238783" y="1205572"/>
                  </a:lnTo>
                  <a:lnTo>
                    <a:pt x="1264081" y="1165771"/>
                  </a:lnTo>
                  <a:lnTo>
                    <a:pt x="1280210" y="1120648"/>
                  </a:lnTo>
                  <a:lnTo>
                    <a:pt x="1285875" y="1071499"/>
                  </a:lnTo>
                  <a:lnTo>
                    <a:pt x="1280210" y="1022413"/>
                  </a:lnTo>
                  <a:lnTo>
                    <a:pt x="1264081" y="977328"/>
                  </a:lnTo>
                  <a:lnTo>
                    <a:pt x="1238783" y="937539"/>
                  </a:lnTo>
                  <a:lnTo>
                    <a:pt x="1215847" y="914615"/>
                  </a:lnTo>
                  <a:lnTo>
                    <a:pt x="1237259" y="906957"/>
                  </a:lnTo>
                  <a:lnTo>
                    <a:pt x="1277061" y="881646"/>
                  </a:lnTo>
                  <a:lnTo>
                    <a:pt x="1310259" y="848448"/>
                  </a:lnTo>
                  <a:lnTo>
                    <a:pt x="1335570" y="808647"/>
                  </a:lnTo>
                  <a:lnTo>
                    <a:pt x="1351711" y="763524"/>
                  </a:lnTo>
                  <a:lnTo>
                    <a:pt x="1357376" y="714375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0" name="Image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7743" y="2337816"/>
              <a:ext cx="882396" cy="880872"/>
            </a:xfrm>
            <a:prstGeom prst="rect">
              <a:avLst/>
            </a:prstGeom>
          </p:spPr>
        </p:pic>
        <p:sp>
          <p:nvSpPr>
            <p:cNvPr id="31" name="Graphic 28"/>
            <p:cNvSpPr/>
            <p:nvPr/>
          </p:nvSpPr>
          <p:spPr>
            <a:xfrm>
              <a:off x="1116012" y="2141474"/>
              <a:ext cx="46355" cy="246379"/>
            </a:xfrm>
            <a:custGeom>
              <a:avLst/>
              <a:gdLst/>
              <a:ahLst/>
              <a:cxnLst/>
              <a:rect l="l" t="t" r="r" b="b"/>
              <a:pathLst>
                <a:path w="46355" h="246379">
                  <a:moveTo>
                    <a:pt x="23025" y="0"/>
                  </a:moveTo>
                  <a:lnTo>
                    <a:pt x="14064" y="9673"/>
                  </a:lnTo>
                  <a:lnTo>
                    <a:pt x="6745" y="36052"/>
                  </a:lnTo>
                  <a:lnTo>
                    <a:pt x="1809" y="75170"/>
                  </a:lnTo>
                  <a:lnTo>
                    <a:pt x="0" y="123062"/>
                  </a:lnTo>
                  <a:lnTo>
                    <a:pt x="1809" y="170955"/>
                  </a:lnTo>
                  <a:lnTo>
                    <a:pt x="6745" y="210073"/>
                  </a:lnTo>
                  <a:lnTo>
                    <a:pt x="14064" y="236452"/>
                  </a:lnTo>
                  <a:lnTo>
                    <a:pt x="23025" y="246125"/>
                  </a:lnTo>
                  <a:lnTo>
                    <a:pt x="31983" y="236452"/>
                  </a:lnTo>
                  <a:lnTo>
                    <a:pt x="39298" y="210073"/>
                  </a:lnTo>
                  <a:lnTo>
                    <a:pt x="44229" y="170955"/>
                  </a:lnTo>
                  <a:lnTo>
                    <a:pt x="46037" y="123062"/>
                  </a:lnTo>
                  <a:lnTo>
                    <a:pt x="44229" y="75170"/>
                  </a:lnTo>
                  <a:lnTo>
                    <a:pt x="39298" y="36052"/>
                  </a:lnTo>
                  <a:lnTo>
                    <a:pt x="31983" y="9673"/>
                  </a:lnTo>
                  <a:lnTo>
                    <a:pt x="23025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2" name="Graphic 29"/>
            <p:cNvSpPr/>
            <p:nvPr/>
          </p:nvSpPr>
          <p:spPr>
            <a:xfrm>
              <a:off x="1363726" y="2095385"/>
              <a:ext cx="786130" cy="786130"/>
            </a:xfrm>
            <a:custGeom>
              <a:avLst/>
              <a:gdLst/>
              <a:ahLst/>
              <a:cxnLst/>
              <a:rect l="l" t="t" r="r" b="b"/>
              <a:pathLst>
                <a:path w="786130" h="786130">
                  <a:moveTo>
                    <a:pt x="285750" y="321551"/>
                  </a:moveTo>
                  <a:lnTo>
                    <a:pt x="274510" y="307682"/>
                  </a:lnTo>
                  <a:lnTo>
                    <a:pt x="243878" y="296329"/>
                  </a:lnTo>
                  <a:lnTo>
                    <a:pt x="198462" y="288683"/>
                  </a:lnTo>
                  <a:lnTo>
                    <a:pt x="142875" y="285864"/>
                  </a:lnTo>
                  <a:lnTo>
                    <a:pt x="87223" y="288683"/>
                  </a:lnTo>
                  <a:lnTo>
                    <a:pt x="41808" y="296329"/>
                  </a:lnTo>
                  <a:lnTo>
                    <a:pt x="11214" y="307682"/>
                  </a:lnTo>
                  <a:lnTo>
                    <a:pt x="0" y="321551"/>
                  </a:lnTo>
                  <a:lnTo>
                    <a:pt x="11214" y="335508"/>
                  </a:lnTo>
                  <a:lnTo>
                    <a:pt x="41808" y="346887"/>
                  </a:lnTo>
                  <a:lnTo>
                    <a:pt x="87223" y="354558"/>
                  </a:lnTo>
                  <a:lnTo>
                    <a:pt x="142875" y="357365"/>
                  </a:lnTo>
                  <a:lnTo>
                    <a:pt x="198462" y="354558"/>
                  </a:lnTo>
                  <a:lnTo>
                    <a:pt x="243878" y="346887"/>
                  </a:lnTo>
                  <a:lnTo>
                    <a:pt x="274510" y="335508"/>
                  </a:lnTo>
                  <a:lnTo>
                    <a:pt x="285750" y="321551"/>
                  </a:lnTo>
                  <a:close/>
                </a:path>
                <a:path w="786130" h="786130">
                  <a:moveTo>
                    <a:pt x="436118" y="287261"/>
                  </a:moveTo>
                  <a:lnTo>
                    <a:pt x="413791" y="245452"/>
                  </a:lnTo>
                  <a:lnTo>
                    <a:pt x="379945" y="209207"/>
                  </a:lnTo>
                  <a:lnTo>
                    <a:pt x="334454" y="166382"/>
                  </a:lnTo>
                  <a:lnTo>
                    <a:pt x="279895" y="119748"/>
                  </a:lnTo>
                  <a:lnTo>
                    <a:pt x="223304" y="75628"/>
                  </a:lnTo>
                  <a:lnTo>
                    <a:pt x="172237" y="39649"/>
                  </a:lnTo>
                  <a:lnTo>
                    <a:pt x="129933" y="13779"/>
                  </a:lnTo>
                  <a:lnTo>
                    <a:pt x="99593" y="0"/>
                  </a:lnTo>
                  <a:lnTo>
                    <a:pt x="84455" y="241"/>
                  </a:lnTo>
                  <a:lnTo>
                    <a:pt x="106768" y="42100"/>
                  </a:lnTo>
                  <a:lnTo>
                    <a:pt x="140614" y="78359"/>
                  </a:lnTo>
                  <a:lnTo>
                    <a:pt x="186105" y="121170"/>
                  </a:lnTo>
                  <a:lnTo>
                    <a:pt x="240665" y="167754"/>
                  </a:lnTo>
                  <a:lnTo>
                    <a:pt x="297256" y="211899"/>
                  </a:lnTo>
                  <a:lnTo>
                    <a:pt x="348322" y="247904"/>
                  </a:lnTo>
                  <a:lnTo>
                    <a:pt x="390626" y="273786"/>
                  </a:lnTo>
                  <a:lnTo>
                    <a:pt x="420966" y="287566"/>
                  </a:lnTo>
                  <a:lnTo>
                    <a:pt x="436118" y="287261"/>
                  </a:lnTo>
                  <a:close/>
                </a:path>
                <a:path w="786130" h="786130">
                  <a:moveTo>
                    <a:pt x="499999" y="643115"/>
                  </a:moveTo>
                  <a:lnTo>
                    <a:pt x="497179" y="587476"/>
                  </a:lnTo>
                  <a:lnTo>
                    <a:pt x="489534" y="542061"/>
                  </a:lnTo>
                  <a:lnTo>
                    <a:pt x="478180" y="511467"/>
                  </a:lnTo>
                  <a:lnTo>
                    <a:pt x="464312" y="500240"/>
                  </a:lnTo>
                  <a:lnTo>
                    <a:pt x="450367" y="511467"/>
                  </a:lnTo>
                  <a:lnTo>
                    <a:pt x="439039" y="542061"/>
                  </a:lnTo>
                  <a:lnTo>
                    <a:pt x="431406" y="587476"/>
                  </a:lnTo>
                  <a:lnTo>
                    <a:pt x="428625" y="643115"/>
                  </a:lnTo>
                  <a:lnTo>
                    <a:pt x="431406" y="698715"/>
                  </a:lnTo>
                  <a:lnTo>
                    <a:pt x="439039" y="744131"/>
                  </a:lnTo>
                  <a:lnTo>
                    <a:pt x="450367" y="774763"/>
                  </a:lnTo>
                  <a:lnTo>
                    <a:pt x="464312" y="785990"/>
                  </a:lnTo>
                  <a:lnTo>
                    <a:pt x="478180" y="774763"/>
                  </a:lnTo>
                  <a:lnTo>
                    <a:pt x="489534" y="744131"/>
                  </a:lnTo>
                  <a:lnTo>
                    <a:pt x="497179" y="698715"/>
                  </a:lnTo>
                  <a:lnTo>
                    <a:pt x="499999" y="643115"/>
                  </a:lnTo>
                  <a:close/>
                </a:path>
                <a:path w="786130" h="786130">
                  <a:moveTo>
                    <a:pt x="499999" y="142989"/>
                  </a:moveTo>
                  <a:lnTo>
                    <a:pt x="497179" y="87401"/>
                  </a:lnTo>
                  <a:lnTo>
                    <a:pt x="489534" y="41986"/>
                  </a:lnTo>
                  <a:lnTo>
                    <a:pt x="478180" y="11353"/>
                  </a:lnTo>
                  <a:lnTo>
                    <a:pt x="464312" y="114"/>
                  </a:lnTo>
                  <a:lnTo>
                    <a:pt x="450367" y="11353"/>
                  </a:lnTo>
                  <a:lnTo>
                    <a:pt x="439039" y="41986"/>
                  </a:lnTo>
                  <a:lnTo>
                    <a:pt x="431406" y="87401"/>
                  </a:lnTo>
                  <a:lnTo>
                    <a:pt x="428625" y="142989"/>
                  </a:lnTo>
                  <a:lnTo>
                    <a:pt x="431406" y="198589"/>
                  </a:lnTo>
                  <a:lnTo>
                    <a:pt x="439039" y="244005"/>
                  </a:lnTo>
                  <a:lnTo>
                    <a:pt x="450367" y="274637"/>
                  </a:lnTo>
                  <a:lnTo>
                    <a:pt x="464312" y="285864"/>
                  </a:lnTo>
                  <a:lnTo>
                    <a:pt x="478180" y="274637"/>
                  </a:lnTo>
                  <a:lnTo>
                    <a:pt x="489534" y="244005"/>
                  </a:lnTo>
                  <a:lnTo>
                    <a:pt x="497179" y="198589"/>
                  </a:lnTo>
                  <a:lnTo>
                    <a:pt x="499999" y="142989"/>
                  </a:lnTo>
                  <a:close/>
                </a:path>
                <a:path w="786130" h="786130">
                  <a:moveTo>
                    <a:pt x="785749" y="321551"/>
                  </a:moveTo>
                  <a:lnTo>
                    <a:pt x="774509" y="307682"/>
                  </a:lnTo>
                  <a:lnTo>
                    <a:pt x="743877" y="296329"/>
                  </a:lnTo>
                  <a:lnTo>
                    <a:pt x="698461" y="288683"/>
                  </a:lnTo>
                  <a:lnTo>
                    <a:pt x="642874" y="285864"/>
                  </a:lnTo>
                  <a:lnTo>
                    <a:pt x="587273" y="288683"/>
                  </a:lnTo>
                  <a:lnTo>
                    <a:pt x="541858" y="296329"/>
                  </a:lnTo>
                  <a:lnTo>
                    <a:pt x="511225" y="307682"/>
                  </a:lnTo>
                  <a:lnTo>
                    <a:pt x="504126" y="316458"/>
                  </a:lnTo>
                  <a:lnTo>
                    <a:pt x="501294" y="315937"/>
                  </a:lnTo>
                  <a:lnTo>
                    <a:pt x="424726" y="351548"/>
                  </a:lnTo>
                  <a:lnTo>
                    <a:pt x="372592" y="386676"/>
                  </a:lnTo>
                  <a:lnTo>
                    <a:pt x="315722" y="430898"/>
                  </a:lnTo>
                  <a:lnTo>
                    <a:pt x="261734" y="478548"/>
                  </a:lnTo>
                  <a:lnTo>
                    <a:pt x="217538" y="523189"/>
                  </a:lnTo>
                  <a:lnTo>
                    <a:pt x="185572" y="561911"/>
                  </a:lnTo>
                  <a:lnTo>
                    <a:pt x="168148" y="609841"/>
                  </a:lnTo>
                  <a:lnTo>
                    <a:pt x="185940" y="613054"/>
                  </a:lnTo>
                  <a:lnTo>
                    <a:pt x="262496" y="577443"/>
                  </a:lnTo>
                  <a:lnTo>
                    <a:pt x="314604" y="542315"/>
                  </a:lnTo>
                  <a:lnTo>
                    <a:pt x="371475" y="498081"/>
                  </a:lnTo>
                  <a:lnTo>
                    <a:pt x="425500" y="450430"/>
                  </a:lnTo>
                  <a:lnTo>
                    <a:pt x="469696" y="405765"/>
                  </a:lnTo>
                  <a:lnTo>
                    <a:pt x="501637" y="367030"/>
                  </a:lnTo>
                  <a:lnTo>
                    <a:pt x="518325" y="338150"/>
                  </a:lnTo>
                  <a:lnTo>
                    <a:pt x="541858" y="346887"/>
                  </a:lnTo>
                  <a:lnTo>
                    <a:pt x="587273" y="354558"/>
                  </a:lnTo>
                  <a:lnTo>
                    <a:pt x="642874" y="357365"/>
                  </a:lnTo>
                  <a:lnTo>
                    <a:pt x="698461" y="354558"/>
                  </a:lnTo>
                  <a:lnTo>
                    <a:pt x="743877" y="346887"/>
                  </a:lnTo>
                  <a:lnTo>
                    <a:pt x="774509" y="335508"/>
                  </a:lnTo>
                  <a:lnTo>
                    <a:pt x="785749" y="321551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3" name="Graphic 30"/>
            <p:cNvSpPr/>
            <p:nvPr/>
          </p:nvSpPr>
          <p:spPr>
            <a:xfrm>
              <a:off x="6935851" y="2166835"/>
              <a:ext cx="786130" cy="786130"/>
            </a:xfrm>
            <a:custGeom>
              <a:avLst/>
              <a:gdLst/>
              <a:ahLst/>
              <a:cxnLst/>
              <a:rect l="l" t="t" r="r" b="b"/>
              <a:pathLst>
                <a:path w="786130" h="786130">
                  <a:moveTo>
                    <a:pt x="285750" y="321602"/>
                  </a:moveTo>
                  <a:lnTo>
                    <a:pt x="274510" y="307670"/>
                  </a:lnTo>
                  <a:lnTo>
                    <a:pt x="243878" y="296329"/>
                  </a:lnTo>
                  <a:lnTo>
                    <a:pt x="198462" y="288709"/>
                  </a:lnTo>
                  <a:lnTo>
                    <a:pt x="142875" y="285915"/>
                  </a:lnTo>
                  <a:lnTo>
                    <a:pt x="87223" y="288709"/>
                  </a:lnTo>
                  <a:lnTo>
                    <a:pt x="41808" y="296329"/>
                  </a:lnTo>
                  <a:lnTo>
                    <a:pt x="11214" y="307670"/>
                  </a:lnTo>
                  <a:lnTo>
                    <a:pt x="0" y="321602"/>
                  </a:lnTo>
                  <a:lnTo>
                    <a:pt x="11214" y="335483"/>
                  </a:lnTo>
                  <a:lnTo>
                    <a:pt x="41808" y="346837"/>
                  </a:lnTo>
                  <a:lnTo>
                    <a:pt x="87223" y="354482"/>
                  </a:lnTo>
                  <a:lnTo>
                    <a:pt x="142875" y="357289"/>
                  </a:lnTo>
                  <a:lnTo>
                    <a:pt x="198462" y="354482"/>
                  </a:lnTo>
                  <a:lnTo>
                    <a:pt x="243878" y="346837"/>
                  </a:lnTo>
                  <a:lnTo>
                    <a:pt x="274510" y="335483"/>
                  </a:lnTo>
                  <a:lnTo>
                    <a:pt x="285750" y="321602"/>
                  </a:lnTo>
                  <a:close/>
                </a:path>
                <a:path w="786130" h="786130">
                  <a:moveTo>
                    <a:pt x="436118" y="287312"/>
                  </a:moveTo>
                  <a:lnTo>
                    <a:pt x="413791" y="245465"/>
                  </a:lnTo>
                  <a:lnTo>
                    <a:pt x="379945" y="209207"/>
                  </a:lnTo>
                  <a:lnTo>
                    <a:pt x="334454" y="166395"/>
                  </a:lnTo>
                  <a:lnTo>
                    <a:pt x="279908" y="119799"/>
                  </a:lnTo>
                  <a:lnTo>
                    <a:pt x="223304" y="75666"/>
                  </a:lnTo>
                  <a:lnTo>
                    <a:pt x="172237" y="39662"/>
                  </a:lnTo>
                  <a:lnTo>
                    <a:pt x="129933" y="13779"/>
                  </a:lnTo>
                  <a:lnTo>
                    <a:pt x="99593" y="0"/>
                  </a:lnTo>
                  <a:lnTo>
                    <a:pt x="84455" y="292"/>
                  </a:lnTo>
                  <a:lnTo>
                    <a:pt x="106768" y="42113"/>
                  </a:lnTo>
                  <a:lnTo>
                    <a:pt x="140614" y="78359"/>
                  </a:lnTo>
                  <a:lnTo>
                    <a:pt x="186105" y="121183"/>
                  </a:lnTo>
                  <a:lnTo>
                    <a:pt x="240665" y="167805"/>
                  </a:lnTo>
                  <a:lnTo>
                    <a:pt x="297256" y="211937"/>
                  </a:lnTo>
                  <a:lnTo>
                    <a:pt x="348322" y="247916"/>
                  </a:lnTo>
                  <a:lnTo>
                    <a:pt x="390626" y="273786"/>
                  </a:lnTo>
                  <a:lnTo>
                    <a:pt x="420966" y="287566"/>
                  </a:lnTo>
                  <a:lnTo>
                    <a:pt x="436118" y="287312"/>
                  </a:lnTo>
                  <a:close/>
                </a:path>
                <a:path w="786130" h="786130">
                  <a:moveTo>
                    <a:pt x="499999" y="643039"/>
                  </a:moveTo>
                  <a:lnTo>
                    <a:pt x="497179" y="587451"/>
                  </a:lnTo>
                  <a:lnTo>
                    <a:pt x="489534" y="542036"/>
                  </a:lnTo>
                  <a:lnTo>
                    <a:pt x="478180" y="511403"/>
                  </a:lnTo>
                  <a:lnTo>
                    <a:pt x="464312" y="500164"/>
                  </a:lnTo>
                  <a:lnTo>
                    <a:pt x="450367" y="511403"/>
                  </a:lnTo>
                  <a:lnTo>
                    <a:pt x="439026" y="542036"/>
                  </a:lnTo>
                  <a:lnTo>
                    <a:pt x="431406" y="587451"/>
                  </a:lnTo>
                  <a:lnTo>
                    <a:pt x="428625" y="643039"/>
                  </a:lnTo>
                  <a:lnTo>
                    <a:pt x="431406" y="698639"/>
                  </a:lnTo>
                  <a:lnTo>
                    <a:pt x="439039" y="744054"/>
                  </a:lnTo>
                  <a:lnTo>
                    <a:pt x="450367" y="774687"/>
                  </a:lnTo>
                  <a:lnTo>
                    <a:pt x="464312" y="785914"/>
                  </a:lnTo>
                  <a:lnTo>
                    <a:pt x="478180" y="774687"/>
                  </a:lnTo>
                  <a:lnTo>
                    <a:pt x="489534" y="744054"/>
                  </a:lnTo>
                  <a:lnTo>
                    <a:pt x="497179" y="698639"/>
                  </a:lnTo>
                  <a:lnTo>
                    <a:pt x="499999" y="643039"/>
                  </a:lnTo>
                  <a:close/>
                </a:path>
                <a:path w="786130" h="786130">
                  <a:moveTo>
                    <a:pt x="499999" y="143040"/>
                  </a:moveTo>
                  <a:lnTo>
                    <a:pt x="497179" y="87401"/>
                  </a:lnTo>
                  <a:lnTo>
                    <a:pt x="489534" y="41986"/>
                  </a:lnTo>
                  <a:lnTo>
                    <a:pt x="478180" y="11391"/>
                  </a:lnTo>
                  <a:lnTo>
                    <a:pt x="464312" y="165"/>
                  </a:lnTo>
                  <a:lnTo>
                    <a:pt x="450367" y="11391"/>
                  </a:lnTo>
                  <a:lnTo>
                    <a:pt x="439026" y="41986"/>
                  </a:lnTo>
                  <a:lnTo>
                    <a:pt x="431406" y="87401"/>
                  </a:lnTo>
                  <a:lnTo>
                    <a:pt x="428625" y="143040"/>
                  </a:lnTo>
                  <a:lnTo>
                    <a:pt x="431406" y="198640"/>
                  </a:lnTo>
                  <a:lnTo>
                    <a:pt x="439039" y="244055"/>
                  </a:lnTo>
                  <a:lnTo>
                    <a:pt x="450367" y="274688"/>
                  </a:lnTo>
                  <a:lnTo>
                    <a:pt x="464312" y="285915"/>
                  </a:lnTo>
                  <a:lnTo>
                    <a:pt x="478180" y="274688"/>
                  </a:lnTo>
                  <a:lnTo>
                    <a:pt x="489534" y="244055"/>
                  </a:lnTo>
                  <a:lnTo>
                    <a:pt x="497179" y="198640"/>
                  </a:lnTo>
                  <a:lnTo>
                    <a:pt x="499999" y="143040"/>
                  </a:lnTo>
                  <a:close/>
                </a:path>
                <a:path w="786130" h="786130">
                  <a:moveTo>
                    <a:pt x="785749" y="321602"/>
                  </a:moveTo>
                  <a:lnTo>
                    <a:pt x="774509" y="307670"/>
                  </a:lnTo>
                  <a:lnTo>
                    <a:pt x="743877" y="296329"/>
                  </a:lnTo>
                  <a:lnTo>
                    <a:pt x="698461" y="288709"/>
                  </a:lnTo>
                  <a:lnTo>
                    <a:pt x="642874" y="285915"/>
                  </a:lnTo>
                  <a:lnTo>
                    <a:pt x="587273" y="288709"/>
                  </a:lnTo>
                  <a:lnTo>
                    <a:pt x="541858" y="296329"/>
                  </a:lnTo>
                  <a:lnTo>
                    <a:pt x="511225" y="307670"/>
                  </a:lnTo>
                  <a:lnTo>
                    <a:pt x="504190" y="316395"/>
                  </a:lnTo>
                  <a:lnTo>
                    <a:pt x="501294" y="315861"/>
                  </a:lnTo>
                  <a:lnTo>
                    <a:pt x="424726" y="351472"/>
                  </a:lnTo>
                  <a:lnTo>
                    <a:pt x="372592" y="386600"/>
                  </a:lnTo>
                  <a:lnTo>
                    <a:pt x="315722" y="430822"/>
                  </a:lnTo>
                  <a:lnTo>
                    <a:pt x="261734" y="478485"/>
                  </a:lnTo>
                  <a:lnTo>
                    <a:pt x="217538" y="523151"/>
                  </a:lnTo>
                  <a:lnTo>
                    <a:pt x="185572" y="561886"/>
                  </a:lnTo>
                  <a:lnTo>
                    <a:pt x="168148" y="609765"/>
                  </a:lnTo>
                  <a:lnTo>
                    <a:pt x="185940" y="612978"/>
                  </a:lnTo>
                  <a:lnTo>
                    <a:pt x="262496" y="577367"/>
                  </a:lnTo>
                  <a:lnTo>
                    <a:pt x="314604" y="542239"/>
                  </a:lnTo>
                  <a:lnTo>
                    <a:pt x="371475" y="498005"/>
                  </a:lnTo>
                  <a:lnTo>
                    <a:pt x="425500" y="450367"/>
                  </a:lnTo>
                  <a:lnTo>
                    <a:pt x="469696" y="405726"/>
                  </a:lnTo>
                  <a:lnTo>
                    <a:pt x="501637" y="367004"/>
                  </a:lnTo>
                  <a:lnTo>
                    <a:pt x="518325" y="338124"/>
                  </a:lnTo>
                  <a:lnTo>
                    <a:pt x="541858" y="346837"/>
                  </a:lnTo>
                  <a:lnTo>
                    <a:pt x="587273" y="354482"/>
                  </a:lnTo>
                  <a:lnTo>
                    <a:pt x="642874" y="357289"/>
                  </a:lnTo>
                  <a:lnTo>
                    <a:pt x="698461" y="354482"/>
                  </a:lnTo>
                  <a:lnTo>
                    <a:pt x="743877" y="346837"/>
                  </a:lnTo>
                  <a:lnTo>
                    <a:pt x="774509" y="335483"/>
                  </a:lnTo>
                  <a:lnTo>
                    <a:pt x="785749" y="321602"/>
                  </a:lnTo>
                  <a:close/>
                </a:path>
              </a:pathLst>
            </a:custGeom>
            <a:solidFill>
              <a:srgbClr val="54F03A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4" name="Image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33221" y="2339594"/>
              <a:ext cx="104655" cy="138937"/>
            </a:xfrm>
            <a:prstGeom prst="rect">
              <a:avLst/>
            </a:prstGeom>
          </p:spPr>
        </p:pic>
        <p:sp>
          <p:nvSpPr>
            <p:cNvPr id="35" name="Graphic 32"/>
            <p:cNvSpPr/>
            <p:nvPr/>
          </p:nvSpPr>
          <p:spPr>
            <a:xfrm>
              <a:off x="5117719" y="2454909"/>
              <a:ext cx="593090" cy="243204"/>
            </a:xfrm>
            <a:custGeom>
              <a:avLst/>
              <a:gdLst/>
              <a:ahLst/>
              <a:cxnLst/>
              <a:rect l="l" t="t" r="r" b="b"/>
              <a:pathLst>
                <a:path w="593090" h="243204">
                  <a:moveTo>
                    <a:pt x="245237" y="197231"/>
                  </a:moveTo>
                  <a:lnTo>
                    <a:pt x="234353" y="189725"/>
                  </a:lnTo>
                  <a:lnTo>
                    <a:pt x="207073" y="186156"/>
                  </a:lnTo>
                  <a:lnTo>
                    <a:pt x="167398" y="186740"/>
                  </a:lnTo>
                  <a:lnTo>
                    <a:pt x="119380" y="191643"/>
                  </a:lnTo>
                  <a:lnTo>
                    <a:pt x="71907" y="200152"/>
                  </a:lnTo>
                  <a:lnTo>
                    <a:pt x="33629" y="210502"/>
                  </a:lnTo>
                  <a:lnTo>
                    <a:pt x="0" y="231648"/>
                  </a:lnTo>
                  <a:lnTo>
                    <a:pt x="10871" y="239229"/>
                  </a:lnTo>
                  <a:lnTo>
                    <a:pt x="38163" y="242785"/>
                  </a:lnTo>
                  <a:lnTo>
                    <a:pt x="77825" y="242176"/>
                  </a:lnTo>
                  <a:lnTo>
                    <a:pt x="125857" y="237236"/>
                  </a:lnTo>
                  <a:lnTo>
                    <a:pt x="173316" y="228739"/>
                  </a:lnTo>
                  <a:lnTo>
                    <a:pt x="211594" y="218376"/>
                  </a:lnTo>
                  <a:lnTo>
                    <a:pt x="245237" y="197231"/>
                  </a:lnTo>
                  <a:close/>
                </a:path>
                <a:path w="593090" h="243204">
                  <a:moveTo>
                    <a:pt x="592963" y="0"/>
                  </a:moveTo>
                  <a:lnTo>
                    <a:pt x="544017" y="15227"/>
                  </a:lnTo>
                  <a:lnTo>
                    <a:pt x="498360" y="42062"/>
                  </a:lnTo>
                  <a:lnTo>
                    <a:pt x="444881" y="78359"/>
                  </a:lnTo>
                  <a:lnTo>
                    <a:pt x="393573" y="117538"/>
                  </a:lnTo>
                  <a:lnTo>
                    <a:pt x="353695" y="152336"/>
                  </a:lnTo>
                  <a:lnTo>
                    <a:pt x="323850" y="193929"/>
                  </a:lnTo>
                  <a:lnTo>
                    <a:pt x="339623" y="193636"/>
                  </a:lnTo>
                  <a:lnTo>
                    <a:pt x="418376" y="152006"/>
                  </a:lnTo>
                  <a:lnTo>
                    <a:pt x="471805" y="115697"/>
                  </a:lnTo>
                  <a:lnTo>
                    <a:pt x="523125" y="76466"/>
                  </a:lnTo>
                  <a:lnTo>
                    <a:pt x="563054" y="41617"/>
                  </a:lnTo>
                  <a:lnTo>
                    <a:pt x="59296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6" name="Graphic 33"/>
            <p:cNvSpPr/>
            <p:nvPr/>
          </p:nvSpPr>
          <p:spPr>
            <a:xfrm>
              <a:off x="4675340" y="1664842"/>
              <a:ext cx="581025" cy="732155"/>
            </a:xfrm>
            <a:custGeom>
              <a:avLst/>
              <a:gdLst/>
              <a:ahLst/>
              <a:cxnLst/>
              <a:rect l="l" t="t" r="r" b="b"/>
              <a:pathLst>
                <a:path w="581025" h="732155">
                  <a:moveTo>
                    <a:pt x="503339" y="671957"/>
                  </a:moveTo>
                  <a:lnTo>
                    <a:pt x="490258" y="659739"/>
                  </a:lnTo>
                  <a:lnTo>
                    <a:pt x="458343" y="652741"/>
                  </a:lnTo>
                  <a:lnTo>
                    <a:pt x="412280" y="651484"/>
                  </a:lnTo>
                  <a:lnTo>
                    <a:pt x="409346" y="651751"/>
                  </a:lnTo>
                  <a:lnTo>
                    <a:pt x="409435" y="649516"/>
                  </a:lnTo>
                  <a:lnTo>
                    <a:pt x="363524" y="578650"/>
                  </a:lnTo>
                  <a:lnTo>
                    <a:pt x="321487" y="531914"/>
                  </a:lnTo>
                  <a:lnTo>
                    <a:pt x="269786" y="481711"/>
                  </a:lnTo>
                  <a:lnTo>
                    <a:pt x="215074" y="434873"/>
                  </a:lnTo>
                  <a:lnTo>
                    <a:pt x="164693" y="397319"/>
                  </a:lnTo>
                  <a:lnTo>
                    <a:pt x="121894" y="371081"/>
                  </a:lnTo>
                  <a:lnTo>
                    <a:pt x="89928" y="358152"/>
                  </a:lnTo>
                  <a:lnTo>
                    <a:pt x="77266" y="359854"/>
                  </a:lnTo>
                  <a:lnTo>
                    <a:pt x="108127" y="321729"/>
                  </a:lnTo>
                  <a:lnTo>
                    <a:pt x="144157" y="270725"/>
                  </a:lnTo>
                  <a:lnTo>
                    <a:pt x="182664" y="210185"/>
                  </a:lnTo>
                  <a:lnTo>
                    <a:pt x="218516" y="148031"/>
                  </a:lnTo>
                  <a:lnTo>
                    <a:pt x="247053" y="92456"/>
                  </a:lnTo>
                  <a:lnTo>
                    <a:pt x="266788" y="46964"/>
                  </a:lnTo>
                  <a:lnTo>
                    <a:pt x="276212" y="14986"/>
                  </a:lnTo>
                  <a:lnTo>
                    <a:pt x="273850" y="0"/>
                  </a:lnTo>
                  <a:lnTo>
                    <a:pt x="235521" y="27965"/>
                  </a:lnTo>
                  <a:lnTo>
                    <a:pt x="204317" y="66522"/>
                  </a:lnTo>
                  <a:lnTo>
                    <a:pt x="168262" y="117525"/>
                  </a:lnTo>
                  <a:lnTo>
                    <a:pt x="129705" y="178054"/>
                  </a:lnTo>
                  <a:lnTo>
                    <a:pt x="93891" y="240220"/>
                  </a:lnTo>
                  <a:lnTo>
                    <a:pt x="65354" y="295795"/>
                  </a:lnTo>
                  <a:lnTo>
                    <a:pt x="62522" y="302323"/>
                  </a:lnTo>
                  <a:lnTo>
                    <a:pt x="51295" y="266788"/>
                  </a:lnTo>
                  <a:lnTo>
                    <a:pt x="35814" y="238036"/>
                  </a:lnTo>
                  <a:lnTo>
                    <a:pt x="20485" y="228854"/>
                  </a:lnTo>
                  <a:lnTo>
                    <a:pt x="8255" y="241935"/>
                  </a:lnTo>
                  <a:lnTo>
                    <a:pt x="1257" y="273837"/>
                  </a:lnTo>
                  <a:lnTo>
                    <a:pt x="0" y="319849"/>
                  </a:lnTo>
                  <a:lnTo>
                    <a:pt x="4991" y="375285"/>
                  </a:lnTo>
                  <a:lnTo>
                    <a:pt x="15468" y="429971"/>
                  </a:lnTo>
                  <a:lnTo>
                    <a:pt x="29375" y="473887"/>
                  </a:lnTo>
                  <a:lnTo>
                    <a:pt x="44881" y="502640"/>
                  </a:lnTo>
                  <a:lnTo>
                    <a:pt x="60236" y="511810"/>
                  </a:lnTo>
                  <a:lnTo>
                    <a:pt x="72440" y="498741"/>
                  </a:lnTo>
                  <a:lnTo>
                    <a:pt x="79413" y="466839"/>
                  </a:lnTo>
                  <a:lnTo>
                    <a:pt x="80657" y="420827"/>
                  </a:lnTo>
                  <a:lnTo>
                    <a:pt x="78054" y="391617"/>
                  </a:lnTo>
                  <a:lnTo>
                    <a:pt x="87147" y="409206"/>
                  </a:lnTo>
                  <a:lnTo>
                    <a:pt x="117233" y="449402"/>
                  </a:lnTo>
                  <a:lnTo>
                    <a:pt x="159270" y="496100"/>
                  </a:lnTo>
                  <a:lnTo>
                    <a:pt x="210985" y="546227"/>
                  </a:lnTo>
                  <a:lnTo>
                    <a:pt x="265684" y="593128"/>
                  </a:lnTo>
                  <a:lnTo>
                    <a:pt x="316064" y="630694"/>
                  </a:lnTo>
                  <a:lnTo>
                    <a:pt x="357911" y="656374"/>
                  </a:lnTo>
                  <a:lnTo>
                    <a:pt x="356781" y="656463"/>
                  </a:lnTo>
                  <a:lnTo>
                    <a:pt x="302120" y="666953"/>
                  </a:lnTo>
                  <a:lnTo>
                    <a:pt x="258229" y="680847"/>
                  </a:lnTo>
                  <a:lnTo>
                    <a:pt x="229476" y="696366"/>
                  </a:lnTo>
                  <a:lnTo>
                    <a:pt x="220256" y="711708"/>
                  </a:lnTo>
                  <a:lnTo>
                    <a:pt x="233324" y="723925"/>
                  </a:lnTo>
                  <a:lnTo>
                    <a:pt x="265239" y="730885"/>
                  </a:lnTo>
                  <a:lnTo>
                    <a:pt x="311302" y="732142"/>
                  </a:lnTo>
                  <a:lnTo>
                    <a:pt x="366814" y="727202"/>
                  </a:lnTo>
                  <a:lnTo>
                    <a:pt x="421462" y="716661"/>
                  </a:lnTo>
                  <a:lnTo>
                    <a:pt x="465366" y="702779"/>
                  </a:lnTo>
                  <a:lnTo>
                    <a:pt x="494106" y="687298"/>
                  </a:lnTo>
                  <a:lnTo>
                    <a:pt x="503339" y="671957"/>
                  </a:lnTo>
                  <a:close/>
                </a:path>
                <a:path w="581025" h="732155">
                  <a:moveTo>
                    <a:pt x="503339" y="171831"/>
                  </a:moveTo>
                  <a:lnTo>
                    <a:pt x="490258" y="159626"/>
                  </a:lnTo>
                  <a:lnTo>
                    <a:pt x="458343" y="152654"/>
                  </a:lnTo>
                  <a:lnTo>
                    <a:pt x="412280" y="151409"/>
                  </a:lnTo>
                  <a:lnTo>
                    <a:pt x="356781" y="156337"/>
                  </a:lnTo>
                  <a:lnTo>
                    <a:pt x="302120" y="166890"/>
                  </a:lnTo>
                  <a:lnTo>
                    <a:pt x="258229" y="180771"/>
                  </a:lnTo>
                  <a:lnTo>
                    <a:pt x="229476" y="196253"/>
                  </a:lnTo>
                  <a:lnTo>
                    <a:pt x="220256" y="211582"/>
                  </a:lnTo>
                  <a:lnTo>
                    <a:pt x="233324" y="223812"/>
                  </a:lnTo>
                  <a:lnTo>
                    <a:pt x="265239" y="230809"/>
                  </a:lnTo>
                  <a:lnTo>
                    <a:pt x="311302" y="232067"/>
                  </a:lnTo>
                  <a:lnTo>
                    <a:pt x="366814" y="227076"/>
                  </a:lnTo>
                  <a:lnTo>
                    <a:pt x="421462" y="216598"/>
                  </a:lnTo>
                  <a:lnTo>
                    <a:pt x="465366" y="202692"/>
                  </a:lnTo>
                  <a:lnTo>
                    <a:pt x="494106" y="187185"/>
                  </a:lnTo>
                  <a:lnTo>
                    <a:pt x="503339" y="171831"/>
                  </a:lnTo>
                  <a:close/>
                </a:path>
                <a:path w="581025" h="732155">
                  <a:moveTo>
                    <a:pt x="580707" y="420827"/>
                  </a:moveTo>
                  <a:lnTo>
                    <a:pt x="575729" y="365379"/>
                  </a:lnTo>
                  <a:lnTo>
                    <a:pt x="565238" y="310705"/>
                  </a:lnTo>
                  <a:lnTo>
                    <a:pt x="551345" y="266788"/>
                  </a:lnTo>
                  <a:lnTo>
                    <a:pt x="520484" y="228854"/>
                  </a:lnTo>
                  <a:lnTo>
                    <a:pt x="508266" y="241935"/>
                  </a:lnTo>
                  <a:lnTo>
                    <a:pt x="501307" y="273837"/>
                  </a:lnTo>
                  <a:lnTo>
                    <a:pt x="500049" y="319849"/>
                  </a:lnTo>
                  <a:lnTo>
                    <a:pt x="504990" y="375285"/>
                  </a:lnTo>
                  <a:lnTo>
                    <a:pt x="515543" y="429971"/>
                  </a:lnTo>
                  <a:lnTo>
                    <a:pt x="529463" y="473887"/>
                  </a:lnTo>
                  <a:lnTo>
                    <a:pt x="544957" y="502640"/>
                  </a:lnTo>
                  <a:lnTo>
                    <a:pt x="560235" y="511810"/>
                  </a:lnTo>
                  <a:lnTo>
                    <a:pt x="572452" y="498741"/>
                  </a:lnTo>
                  <a:lnTo>
                    <a:pt x="579450" y="466839"/>
                  </a:lnTo>
                  <a:lnTo>
                    <a:pt x="580707" y="420827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7" name="Graphic 34"/>
            <p:cNvSpPr/>
            <p:nvPr/>
          </p:nvSpPr>
          <p:spPr>
            <a:xfrm>
              <a:off x="1913255" y="370077"/>
              <a:ext cx="857250" cy="587375"/>
            </a:xfrm>
            <a:custGeom>
              <a:avLst/>
              <a:gdLst/>
              <a:ahLst/>
              <a:cxnLst/>
              <a:rect l="l" t="t" r="r" b="b"/>
              <a:pathLst>
                <a:path w="857250" h="587375">
                  <a:moveTo>
                    <a:pt x="523252" y="14592"/>
                  </a:moveTo>
                  <a:lnTo>
                    <a:pt x="519176" y="0"/>
                  </a:lnTo>
                  <a:lnTo>
                    <a:pt x="505460" y="6388"/>
                  </a:lnTo>
                  <a:lnTo>
                    <a:pt x="484276" y="32105"/>
                  </a:lnTo>
                  <a:lnTo>
                    <a:pt x="457644" y="73964"/>
                  </a:lnTo>
                  <a:lnTo>
                    <a:pt x="427621" y="128752"/>
                  </a:lnTo>
                  <a:lnTo>
                    <a:pt x="396240" y="193294"/>
                  </a:lnTo>
                  <a:lnTo>
                    <a:pt x="367652" y="259092"/>
                  </a:lnTo>
                  <a:lnTo>
                    <a:pt x="345592" y="317525"/>
                  </a:lnTo>
                  <a:lnTo>
                    <a:pt x="334683" y="353339"/>
                  </a:lnTo>
                  <a:lnTo>
                    <a:pt x="324827" y="321919"/>
                  </a:lnTo>
                  <a:lnTo>
                    <a:pt x="306019" y="279844"/>
                  </a:lnTo>
                  <a:lnTo>
                    <a:pt x="287324" y="253022"/>
                  </a:lnTo>
                  <a:lnTo>
                    <a:pt x="271018" y="245618"/>
                  </a:lnTo>
                  <a:lnTo>
                    <a:pt x="260388" y="259981"/>
                  </a:lnTo>
                  <a:lnTo>
                    <a:pt x="257073" y="292468"/>
                  </a:lnTo>
                  <a:lnTo>
                    <a:pt x="261048" y="338366"/>
                  </a:lnTo>
                  <a:lnTo>
                    <a:pt x="271907" y="391134"/>
                  </a:lnTo>
                  <a:lnTo>
                    <a:pt x="267246" y="386994"/>
                  </a:lnTo>
                  <a:lnTo>
                    <a:pt x="210185" y="343027"/>
                  </a:lnTo>
                  <a:lnTo>
                    <a:pt x="150507" y="302679"/>
                  </a:lnTo>
                  <a:lnTo>
                    <a:pt x="96202" y="271068"/>
                  </a:lnTo>
                  <a:lnTo>
                    <a:pt x="50698" y="249834"/>
                  </a:lnTo>
                  <a:lnTo>
                    <a:pt x="17475" y="240601"/>
                  </a:lnTo>
                  <a:lnTo>
                    <a:pt x="0" y="244983"/>
                  </a:lnTo>
                  <a:lnTo>
                    <a:pt x="20497" y="291630"/>
                  </a:lnTo>
                  <a:lnTo>
                    <a:pt x="54914" y="328168"/>
                  </a:lnTo>
                  <a:lnTo>
                    <a:pt x="101942" y="369811"/>
                  </a:lnTo>
                  <a:lnTo>
                    <a:pt x="159004" y="413766"/>
                  </a:lnTo>
                  <a:lnTo>
                    <a:pt x="218668" y="454177"/>
                  </a:lnTo>
                  <a:lnTo>
                    <a:pt x="272986" y="485787"/>
                  </a:lnTo>
                  <a:lnTo>
                    <a:pt x="318503" y="507009"/>
                  </a:lnTo>
                  <a:lnTo>
                    <a:pt x="321424" y="507822"/>
                  </a:lnTo>
                  <a:lnTo>
                    <a:pt x="326390" y="514959"/>
                  </a:lnTo>
                  <a:lnTo>
                    <a:pt x="342646" y="522351"/>
                  </a:lnTo>
                  <a:lnTo>
                    <a:pt x="347954" y="515175"/>
                  </a:lnTo>
                  <a:lnTo>
                    <a:pt x="351764" y="516216"/>
                  </a:lnTo>
                  <a:lnTo>
                    <a:pt x="369316" y="511810"/>
                  </a:lnTo>
                  <a:lnTo>
                    <a:pt x="367969" y="493826"/>
                  </a:lnTo>
                  <a:lnTo>
                    <a:pt x="356463" y="476681"/>
                  </a:lnTo>
                  <a:lnTo>
                    <a:pt x="356590" y="475513"/>
                  </a:lnTo>
                  <a:lnTo>
                    <a:pt x="352653" y="429615"/>
                  </a:lnTo>
                  <a:lnTo>
                    <a:pt x="346887" y="401447"/>
                  </a:lnTo>
                  <a:lnTo>
                    <a:pt x="364337" y="380276"/>
                  </a:lnTo>
                  <a:lnTo>
                    <a:pt x="390982" y="338416"/>
                  </a:lnTo>
                  <a:lnTo>
                    <a:pt x="421043" y="283629"/>
                  </a:lnTo>
                  <a:lnTo>
                    <a:pt x="452501" y="219075"/>
                  </a:lnTo>
                  <a:lnTo>
                    <a:pt x="481025" y="153289"/>
                  </a:lnTo>
                  <a:lnTo>
                    <a:pt x="503072" y="94856"/>
                  </a:lnTo>
                  <a:lnTo>
                    <a:pt x="517512" y="47421"/>
                  </a:lnTo>
                  <a:lnTo>
                    <a:pt x="523252" y="14592"/>
                  </a:lnTo>
                  <a:close/>
                </a:path>
                <a:path w="857250" h="587375">
                  <a:moveTo>
                    <a:pt x="629920" y="444373"/>
                  </a:moveTo>
                  <a:lnTo>
                    <a:pt x="627100" y="388734"/>
                  </a:lnTo>
                  <a:lnTo>
                    <a:pt x="619455" y="343319"/>
                  </a:lnTo>
                  <a:lnTo>
                    <a:pt x="608101" y="312724"/>
                  </a:lnTo>
                  <a:lnTo>
                    <a:pt x="594233" y="301498"/>
                  </a:lnTo>
                  <a:lnTo>
                    <a:pt x="580288" y="312724"/>
                  </a:lnTo>
                  <a:lnTo>
                    <a:pt x="568960" y="343319"/>
                  </a:lnTo>
                  <a:lnTo>
                    <a:pt x="561327" y="388734"/>
                  </a:lnTo>
                  <a:lnTo>
                    <a:pt x="558546" y="444373"/>
                  </a:lnTo>
                  <a:lnTo>
                    <a:pt x="561327" y="499973"/>
                  </a:lnTo>
                  <a:lnTo>
                    <a:pt x="568960" y="545388"/>
                  </a:lnTo>
                  <a:lnTo>
                    <a:pt x="580288" y="576021"/>
                  </a:lnTo>
                  <a:lnTo>
                    <a:pt x="594233" y="587248"/>
                  </a:lnTo>
                  <a:lnTo>
                    <a:pt x="608101" y="576021"/>
                  </a:lnTo>
                  <a:lnTo>
                    <a:pt x="619455" y="545388"/>
                  </a:lnTo>
                  <a:lnTo>
                    <a:pt x="627100" y="499973"/>
                  </a:lnTo>
                  <a:lnTo>
                    <a:pt x="629920" y="444373"/>
                  </a:lnTo>
                  <a:close/>
                </a:path>
                <a:path w="857250" h="587375">
                  <a:moveTo>
                    <a:pt x="766699" y="169545"/>
                  </a:moveTo>
                  <a:lnTo>
                    <a:pt x="752335" y="158927"/>
                  </a:lnTo>
                  <a:lnTo>
                    <a:pt x="719848" y="155613"/>
                  </a:lnTo>
                  <a:lnTo>
                    <a:pt x="673950" y="159588"/>
                  </a:lnTo>
                  <a:lnTo>
                    <a:pt x="619379" y="170815"/>
                  </a:lnTo>
                  <a:lnTo>
                    <a:pt x="566254" y="187490"/>
                  </a:lnTo>
                  <a:lnTo>
                    <a:pt x="524192" y="206286"/>
                  </a:lnTo>
                  <a:lnTo>
                    <a:pt x="489966" y="241173"/>
                  </a:lnTo>
                  <a:lnTo>
                    <a:pt x="504317" y="251802"/>
                  </a:lnTo>
                  <a:lnTo>
                    <a:pt x="536803" y="255130"/>
                  </a:lnTo>
                  <a:lnTo>
                    <a:pt x="582701" y="251193"/>
                  </a:lnTo>
                  <a:lnTo>
                    <a:pt x="637286" y="240030"/>
                  </a:lnTo>
                  <a:lnTo>
                    <a:pt x="690397" y="223367"/>
                  </a:lnTo>
                  <a:lnTo>
                    <a:pt x="732472" y="204558"/>
                  </a:lnTo>
                  <a:lnTo>
                    <a:pt x="766699" y="169545"/>
                  </a:lnTo>
                  <a:close/>
                </a:path>
                <a:path w="857250" h="587375">
                  <a:moveTo>
                    <a:pt x="856703" y="475513"/>
                  </a:moveTo>
                  <a:lnTo>
                    <a:pt x="852728" y="429615"/>
                  </a:lnTo>
                  <a:lnTo>
                    <a:pt x="841502" y="375031"/>
                  </a:lnTo>
                  <a:lnTo>
                    <a:pt x="824826" y="321919"/>
                  </a:lnTo>
                  <a:lnTo>
                    <a:pt x="806030" y="279844"/>
                  </a:lnTo>
                  <a:lnTo>
                    <a:pt x="771144" y="245618"/>
                  </a:lnTo>
                  <a:lnTo>
                    <a:pt x="760514" y="259981"/>
                  </a:lnTo>
                  <a:lnTo>
                    <a:pt x="757186" y="292468"/>
                  </a:lnTo>
                  <a:lnTo>
                    <a:pt x="761123" y="338366"/>
                  </a:lnTo>
                  <a:lnTo>
                    <a:pt x="772287" y="392938"/>
                  </a:lnTo>
                  <a:lnTo>
                    <a:pt x="788949" y="446062"/>
                  </a:lnTo>
                  <a:lnTo>
                    <a:pt x="807758" y="488124"/>
                  </a:lnTo>
                  <a:lnTo>
                    <a:pt x="842772" y="522351"/>
                  </a:lnTo>
                  <a:lnTo>
                    <a:pt x="853389" y="508000"/>
                  </a:lnTo>
                  <a:lnTo>
                    <a:pt x="856703" y="475513"/>
                  </a:lnTo>
                  <a:close/>
                </a:path>
              </a:pathLst>
            </a:custGeom>
            <a:solidFill>
              <a:srgbClr val="54F03A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38" name="Image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23744" y="408432"/>
              <a:ext cx="524256" cy="524256"/>
            </a:xfrm>
            <a:prstGeom prst="rect">
              <a:avLst/>
            </a:prstGeom>
          </p:spPr>
        </p:pic>
        <p:pic>
          <p:nvPicPr>
            <p:cNvPr id="39" name="Image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94732" y="1264920"/>
              <a:ext cx="525779" cy="525779"/>
            </a:xfrm>
            <a:prstGeom prst="rect">
              <a:avLst/>
            </a:prstGeom>
          </p:spPr>
        </p:pic>
        <p:pic>
          <p:nvPicPr>
            <p:cNvPr id="40" name="Image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6115" y="1264920"/>
              <a:ext cx="525780" cy="525779"/>
            </a:xfrm>
            <a:prstGeom prst="rect">
              <a:avLst/>
            </a:prstGeom>
          </p:spPr>
        </p:pic>
        <p:pic>
          <p:nvPicPr>
            <p:cNvPr id="41" name="Image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523731" y="408432"/>
              <a:ext cx="525779" cy="524256"/>
            </a:xfrm>
            <a:prstGeom prst="rect">
              <a:avLst/>
            </a:prstGeom>
          </p:spPr>
        </p:pic>
        <p:pic>
          <p:nvPicPr>
            <p:cNvPr id="42" name="Image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167371" y="1051560"/>
              <a:ext cx="524255" cy="524256"/>
            </a:xfrm>
            <a:prstGeom prst="rect">
              <a:avLst/>
            </a:prstGeom>
          </p:spPr>
        </p:pic>
        <p:pic>
          <p:nvPicPr>
            <p:cNvPr id="43" name="Image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66744" y="1766316"/>
              <a:ext cx="524255" cy="524255"/>
            </a:xfrm>
            <a:prstGeom prst="rect">
              <a:avLst/>
            </a:prstGeom>
          </p:spPr>
        </p:pic>
        <p:sp>
          <p:nvSpPr>
            <p:cNvPr id="44" name="Graphic 41"/>
            <p:cNvSpPr/>
            <p:nvPr/>
          </p:nvSpPr>
          <p:spPr>
            <a:xfrm>
              <a:off x="4572634" y="1929511"/>
              <a:ext cx="499109" cy="499109"/>
            </a:xfrm>
            <a:custGeom>
              <a:avLst/>
              <a:gdLst/>
              <a:ahLst/>
              <a:cxnLst/>
              <a:rect l="l" t="t" r="r" b="b"/>
              <a:pathLst>
                <a:path w="499109" h="499109">
                  <a:moveTo>
                    <a:pt x="209168" y="0"/>
                  </a:moveTo>
                  <a:lnTo>
                    <a:pt x="0" y="289560"/>
                  </a:lnTo>
                  <a:lnTo>
                    <a:pt x="289687" y="498728"/>
                  </a:lnTo>
                  <a:lnTo>
                    <a:pt x="498728" y="209041"/>
                  </a:lnTo>
                  <a:lnTo>
                    <a:pt x="209168" y="0"/>
                  </a:lnTo>
                  <a:close/>
                </a:path>
              </a:pathLst>
            </a:custGeom>
            <a:solidFill>
              <a:srgbClr val="E36C09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5" name="Graphic 42"/>
            <p:cNvSpPr/>
            <p:nvPr/>
          </p:nvSpPr>
          <p:spPr>
            <a:xfrm>
              <a:off x="6520433" y="1877060"/>
              <a:ext cx="461009" cy="461009"/>
            </a:xfrm>
            <a:custGeom>
              <a:avLst/>
              <a:gdLst/>
              <a:ahLst/>
              <a:cxnLst/>
              <a:rect l="l" t="t" r="r" b="b"/>
              <a:pathLst>
                <a:path w="461009" h="461009">
                  <a:moveTo>
                    <a:pt x="126873" y="0"/>
                  </a:moveTo>
                  <a:lnTo>
                    <a:pt x="0" y="333882"/>
                  </a:lnTo>
                  <a:lnTo>
                    <a:pt x="334010" y="460755"/>
                  </a:lnTo>
                  <a:lnTo>
                    <a:pt x="460756" y="126873"/>
                  </a:lnTo>
                  <a:lnTo>
                    <a:pt x="126873" y="0"/>
                  </a:lnTo>
                  <a:close/>
                </a:path>
              </a:pathLst>
            </a:custGeom>
            <a:solidFill>
              <a:srgbClr val="ACF9F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6" name="Graphic 43"/>
            <p:cNvSpPr/>
            <p:nvPr/>
          </p:nvSpPr>
          <p:spPr>
            <a:xfrm>
              <a:off x="3148964" y="1291590"/>
              <a:ext cx="488950" cy="488950"/>
            </a:xfrm>
            <a:custGeom>
              <a:avLst/>
              <a:gdLst/>
              <a:ahLst/>
              <a:cxnLst/>
              <a:rect l="l" t="t" r="r" b="b"/>
              <a:pathLst>
                <a:path w="488950" h="488950">
                  <a:moveTo>
                    <a:pt x="180212" y="0"/>
                  </a:moveTo>
                  <a:lnTo>
                    <a:pt x="0" y="308483"/>
                  </a:lnTo>
                  <a:lnTo>
                    <a:pt x="308483" y="488569"/>
                  </a:lnTo>
                  <a:lnTo>
                    <a:pt x="488569" y="180212"/>
                  </a:lnTo>
                  <a:lnTo>
                    <a:pt x="18021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7" name="Graphic 44"/>
            <p:cNvSpPr/>
            <p:nvPr/>
          </p:nvSpPr>
          <p:spPr>
            <a:xfrm>
              <a:off x="875982" y="304419"/>
              <a:ext cx="462915" cy="462915"/>
            </a:xfrm>
            <a:custGeom>
              <a:avLst/>
              <a:gdLst/>
              <a:ahLst/>
              <a:cxnLst/>
              <a:rect l="l" t="t" r="r" b="b"/>
              <a:pathLst>
                <a:path w="462915" h="462915">
                  <a:moveTo>
                    <a:pt x="129857" y="0"/>
                  </a:moveTo>
                  <a:lnTo>
                    <a:pt x="0" y="332739"/>
                  </a:lnTo>
                  <a:lnTo>
                    <a:pt x="332740" y="462660"/>
                  </a:lnTo>
                  <a:lnTo>
                    <a:pt x="462597" y="129920"/>
                  </a:lnTo>
                  <a:lnTo>
                    <a:pt x="129857" y="0"/>
                  </a:lnTo>
                  <a:close/>
                </a:path>
              </a:pathLst>
            </a:custGeom>
            <a:solidFill>
              <a:srgbClr val="ACF9F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8" name="Graphic 45"/>
            <p:cNvSpPr/>
            <p:nvPr/>
          </p:nvSpPr>
          <p:spPr>
            <a:xfrm>
              <a:off x="3003930" y="2003805"/>
              <a:ext cx="493395" cy="493395"/>
            </a:xfrm>
            <a:custGeom>
              <a:avLst/>
              <a:gdLst/>
              <a:ahLst/>
              <a:cxnLst/>
              <a:rect l="l" t="t" r="r" b="b"/>
              <a:pathLst>
                <a:path w="493395" h="493395">
                  <a:moveTo>
                    <a:pt x="301370" y="0"/>
                  </a:moveTo>
                  <a:lnTo>
                    <a:pt x="0" y="191516"/>
                  </a:lnTo>
                  <a:lnTo>
                    <a:pt x="191516" y="493014"/>
                  </a:lnTo>
                  <a:lnTo>
                    <a:pt x="493014" y="301371"/>
                  </a:lnTo>
                  <a:lnTo>
                    <a:pt x="30137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875982" y="2136339"/>
            <a:ext cx="73752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МАСТЕР - </a:t>
            </a:r>
            <a:r>
              <a:rPr lang="ru-RU" sz="3200" b="1" i="1" dirty="0">
                <a:solidFill>
                  <a:srgbClr val="002060"/>
                </a:solidFill>
              </a:rPr>
              <a:t>КЛАСС для педагогов на тему</a:t>
            </a:r>
            <a:endParaRPr lang="ru-RU" sz="3200" dirty="0">
              <a:solidFill>
                <a:srgbClr val="002060"/>
              </a:solidFill>
            </a:endParaRPr>
          </a:p>
          <a:p>
            <a:pPr algn="ctr"/>
            <a:r>
              <a:rPr lang="ru-RU" sz="3200" b="1" i="1" dirty="0">
                <a:solidFill>
                  <a:srgbClr val="002060"/>
                </a:solidFill>
              </a:rPr>
              <a:t>«Лепка из пластилина в технике «</a:t>
            </a:r>
            <a:r>
              <a:rPr lang="ru-RU" sz="3200" b="1" i="1" dirty="0" err="1">
                <a:solidFill>
                  <a:srgbClr val="002060"/>
                </a:solidFill>
              </a:rPr>
              <a:t>Миллефиори</a:t>
            </a:r>
            <a:r>
              <a:rPr lang="ru-RU" sz="3200" b="1" i="1" dirty="0">
                <a:solidFill>
                  <a:srgbClr val="002060"/>
                </a:solidFill>
              </a:rPr>
              <a:t>»</a:t>
            </a:r>
            <a:endParaRPr lang="ru-RU" sz="3200" dirty="0">
              <a:solidFill>
                <a:srgbClr val="002060"/>
              </a:solidFill>
            </a:endParaRPr>
          </a:p>
          <a:p>
            <a:pPr algn="ctr"/>
            <a:r>
              <a:rPr lang="ru-RU" sz="3200" b="1" i="1" dirty="0">
                <a:solidFill>
                  <a:srgbClr val="002060"/>
                </a:solidFill>
              </a:rPr>
              <a:t> </a:t>
            </a:r>
            <a:endParaRPr lang="ru-RU" sz="3200" dirty="0">
              <a:solidFill>
                <a:srgbClr val="002060"/>
              </a:solidFill>
            </a:endParaRPr>
          </a:p>
          <a:p>
            <a:pPr algn="ctr"/>
            <a:r>
              <a:rPr lang="ru-RU" sz="3200" b="1" i="1" dirty="0">
                <a:solidFill>
                  <a:srgbClr val="002060"/>
                </a:solidFill>
              </a:rPr>
              <a:t> </a:t>
            </a:r>
            <a:endParaRPr lang="ru-RU" sz="3200" dirty="0">
              <a:solidFill>
                <a:srgbClr val="002060"/>
              </a:solidFill>
            </a:endParaRPr>
          </a:p>
          <a:p>
            <a:pPr algn="ctr"/>
            <a:r>
              <a:rPr lang="ru-RU" sz="3200" b="1" i="1" dirty="0">
                <a:solidFill>
                  <a:srgbClr val="002060"/>
                </a:solidFill>
              </a:rPr>
              <a:t>Подготовила:</a:t>
            </a:r>
            <a:endParaRPr lang="ru-RU" sz="3200" dirty="0">
              <a:solidFill>
                <a:srgbClr val="002060"/>
              </a:solidFill>
            </a:endParaRPr>
          </a:p>
          <a:p>
            <a:pPr algn="ctr"/>
            <a:r>
              <a:rPr lang="ru-RU" sz="3200" b="1" i="1" dirty="0">
                <a:solidFill>
                  <a:srgbClr val="002060"/>
                </a:solidFill>
              </a:rPr>
              <a:t> Ст. воспитатель: Егоршина И.В.</a:t>
            </a:r>
            <a:endParaRPr lang="ru-RU" sz="3200" dirty="0">
              <a:solidFill>
                <a:srgbClr val="002060"/>
              </a:solidFill>
            </a:endParaRPr>
          </a:p>
          <a:p>
            <a:pPr algn="ctr"/>
            <a:r>
              <a:rPr lang="ru-RU" sz="3200" b="1" i="1" dirty="0">
                <a:solidFill>
                  <a:srgbClr val="002060"/>
                </a:solidFill>
              </a:rPr>
              <a:t> </a:t>
            </a:r>
            <a:endParaRPr lang="ru-RU" sz="3200" dirty="0">
              <a:solidFill>
                <a:srgbClr val="002060"/>
              </a:solidFill>
            </a:endParaRPr>
          </a:p>
          <a:p>
            <a:r>
              <a:rPr lang="ru-RU" b="1" i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10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4390" y="38100"/>
            <a:ext cx="493522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05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7"/>
          <p:cNvGrpSpPr>
            <a:grpSpLocks/>
          </p:cNvGrpSpPr>
          <p:nvPr/>
        </p:nvGrpSpPr>
        <p:grpSpPr>
          <a:xfrm>
            <a:off x="24796" y="62"/>
            <a:ext cx="9136061" cy="6857998"/>
            <a:chOff x="0" y="-1"/>
            <a:chExt cx="9136061" cy="6857998"/>
          </a:xfrm>
        </p:grpSpPr>
        <p:pic>
          <p:nvPicPr>
            <p:cNvPr id="3" name="Image 88" descr="D:\Мои документы\ВИКА\1 РАБОТА Журавушка ИЗО\1 Журавушка ИЗО\Планирование 2015-2016\Мастер-класс МИЛЛЕФИОРИ\2667.750x0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1149" y="2060575"/>
              <a:ext cx="1993560" cy="2232025"/>
            </a:xfrm>
            <a:prstGeom prst="rect">
              <a:avLst/>
            </a:prstGeom>
          </p:spPr>
        </p:pic>
        <p:pic>
          <p:nvPicPr>
            <p:cNvPr id="4" name="Image 89" descr="D:\Мои документы\ВИКА\1 РАБОТА Журавушка ИЗО\1 Журавушка ИЗО\Планирование 2015-2016\Мастер-класс МИЛЛЕФИОРИ\Samoe-krasivoe-muranskoe-steklo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8087" y="-1"/>
              <a:ext cx="2844800" cy="2268601"/>
            </a:xfrm>
            <a:prstGeom prst="rect">
              <a:avLst/>
            </a:prstGeom>
          </p:spPr>
        </p:pic>
        <p:pic>
          <p:nvPicPr>
            <p:cNvPr id="5" name="Image 90" descr="D:\Мои документы\ВИКА\1 РАБОТА Журавушка ИЗО\1 Журавушка ИЗО\Планирование 2015-2016\Мастер-класс МИЛЛЕФИОРИ\1f313d4f7987fb665ecaab6023--dlya-doma-interera-chasy-millefiori-fyuzing.jp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8941" y="4293816"/>
              <a:ext cx="2857120" cy="2564181"/>
            </a:xfrm>
            <a:prstGeom prst="rect">
              <a:avLst/>
            </a:prstGeom>
          </p:spPr>
        </p:pic>
        <p:pic>
          <p:nvPicPr>
            <p:cNvPr id="6" name="Image 91" descr="D:\Рабочий стол\71-HlseImdL._SX425_.jp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2835275" cy="2268601"/>
            </a:xfrm>
            <a:prstGeom prst="rect">
              <a:avLst/>
            </a:prstGeom>
          </p:spPr>
        </p:pic>
        <p:pic>
          <p:nvPicPr>
            <p:cNvPr id="7" name="Image 92" descr="D:\Рабочий стол\65435969_decokj2ktin1.jpg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14327" y="63"/>
              <a:ext cx="3627090" cy="2268538"/>
            </a:xfrm>
            <a:prstGeom prst="rect">
              <a:avLst/>
            </a:prstGeom>
          </p:spPr>
        </p:pic>
        <p:sp>
          <p:nvSpPr>
            <p:cNvPr id="8" name="Graphic 93"/>
            <p:cNvSpPr/>
            <p:nvPr/>
          </p:nvSpPr>
          <p:spPr>
            <a:xfrm>
              <a:off x="2614326" y="2348817"/>
              <a:ext cx="3627091" cy="2448272"/>
            </a:xfrm>
            <a:custGeom>
              <a:avLst/>
              <a:gdLst/>
              <a:ahLst/>
              <a:cxnLst/>
              <a:rect l="l" t="t" r="r" b="b"/>
              <a:pathLst>
                <a:path w="3643629" h="3384550">
                  <a:moveTo>
                    <a:pt x="3643249" y="0"/>
                  </a:moveTo>
                  <a:lnTo>
                    <a:pt x="0" y="0"/>
                  </a:lnTo>
                  <a:lnTo>
                    <a:pt x="0" y="3384550"/>
                  </a:lnTo>
                  <a:lnTo>
                    <a:pt x="3643249" y="3384550"/>
                  </a:lnTo>
                  <a:lnTo>
                    <a:pt x="364324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pic>
        <p:nvPicPr>
          <p:cNvPr id="9" name="Image 94" descr="D:\Мои документы\ВИКА\1 РАБОТА Журавушка ИЗО\1 Журавушка ИЗО\Планирование 2015-2016\Мастер-класс МИЛЛЕФИОРИ\911010285-1-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3402" y="4293879"/>
            <a:ext cx="2585720" cy="2371725"/>
          </a:xfrm>
          <a:prstGeom prst="rect">
            <a:avLst/>
          </a:prstGeom>
        </p:spPr>
      </p:pic>
      <p:pic>
        <p:nvPicPr>
          <p:cNvPr id="10" name="Image 96" descr="D:\Рабочий стол\images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60071" y="4907023"/>
            <a:ext cx="2981325" cy="1533525"/>
          </a:xfrm>
          <a:prstGeom prst="rect">
            <a:avLst/>
          </a:prstGeom>
        </p:spPr>
      </p:pic>
      <p:pic>
        <p:nvPicPr>
          <p:cNvPr id="11" name="Image 95" descr="D:\Рабочий стол\0.jpg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303737" y="2348880"/>
            <a:ext cx="2741870" cy="194499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639122" y="3167137"/>
            <a:ext cx="3627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Желаю Вам творческих</a:t>
            </a:r>
            <a:r>
              <a:rPr lang="ru-RU" b="1" spc="-17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успехов</a:t>
            </a:r>
            <a:r>
              <a:rPr lang="ru-RU" b="1" spc="-175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ru-RU" b="1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и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r>
              <a:rPr lang="ru-RU" b="1" spc="-10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творческого настроения!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r>
              <a:rPr lang="ru-RU" b="1" spc="-10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Пробуйте, фантазируйте, воплощайте!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29582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1028343"/>
            <a:ext cx="71287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Цель:</a:t>
            </a:r>
            <a:r>
              <a:rPr lang="ru-RU" sz="2400" dirty="0" smtClean="0"/>
              <a:t> Расширить знания педагогов в вопросах использования нетрадиционных техник лепки в изобразительной деятельности детей.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b="1" dirty="0" smtClean="0"/>
              <a:t>Задачи: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познакомить педагогов с приемами нетрадиционной лепки на примере выполнения работы в технике «</a:t>
            </a:r>
            <a:r>
              <a:rPr lang="ru-RU" sz="2400" dirty="0" err="1" smtClean="0"/>
              <a:t>Миллефиори</a:t>
            </a:r>
            <a:r>
              <a:rPr lang="ru-RU" sz="2400" dirty="0" smtClean="0"/>
              <a:t>»;</a:t>
            </a:r>
            <a:br>
              <a:rPr lang="ru-RU" sz="2400" dirty="0" smtClean="0"/>
            </a:br>
            <a:r>
              <a:rPr lang="ru-RU" sz="2400" dirty="0" smtClean="0"/>
              <a:t>- донести до педагогов важность использования методов нетрадиционных изобразительных техник в развитии образного мышления, чувственного восприятия, творчества детей.</a:t>
            </a:r>
            <a:br>
              <a:rPr lang="ru-RU" sz="2400" dirty="0" smtClean="0"/>
            </a:br>
            <a:r>
              <a:rPr lang="ru-RU" sz="2400" dirty="0" smtClean="0"/>
              <a:t>- создать условия для плодотворной творческой деятельности участников мастер – класса.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585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>
            <a:grpSpLocks/>
          </p:cNvGrpSpPr>
          <p:nvPr/>
        </p:nvGrpSpPr>
        <p:grpSpPr>
          <a:xfrm>
            <a:off x="41564" y="0"/>
            <a:ext cx="9144000" cy="6858000"/>
            <a:chOff x="0" y="0"/>
            <a:chExt cx="9144000" cy="6858000"/>
          </a:xfrm>
        </p:grpSpPr>
        <p:pic>
          <p:nvPicPr>
            <p:cNvPr id="3" name="Image 4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Image 49" descr="D:\Рабочий стол\МИЛЛЕФИОРИ\2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1625" y="4214876"/>
              <a:ext cx="2714625" cy="2462149"/>
            </a:xfrm>
            <a:prstGeom prst="rect">
              <a:avLst/>
            </a:prstGeom>
          </p:spPr>
        </p:pic>
        <p:pic>
          <p:nvPicPr>
            <p:cNvPr id="5" name="Image 50" descr="D:\Рабочий стол\vetro_di_murano.jp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312" y="2500376"/>
              <a:ext cx="2571750" cy="2262124"/>
            </a:xfrm>
            <a:prstGeom prst="rect">
              <a:avLst/>
            </a:prstGeom>
          </p:spPr>
        </p:pic>
        <p:pic>
          <p:nvPicPr>
            <p:cNvPr id="6" name="Image 51" descr="D:\Мои документы\ВИКА\1 РАБОТА Журавушка ИЗО\1 Журавушка ИЗО\Планирование 2015-2016\Мастер-класс МИЛЛЕФИОРИ\2667.750x0.jp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29501" y="2357374"/>
              <a:ext cx="2000250" cy="2000250"/>
            </a:xfrm>
            <a:prstGeom prst="rect">
              <a:avLst/>
            </a:prstGeom>
          </p:spPr>
        </p:pic>
        <p:pic>
          <p:nvPicPr>
            <p:cNvPr id="7" name="Image 52" descr="D:\Рабочий стол\0.jpg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29376" y="4643501"/>
              <a:ext cx="2928874" cy="1976374"/>
            </a:xfrm>
            <a:prstGeom prst="rect">
              <a:avLst/>
            </a:prstGeom>
          </p:spPr>
        </p:pic>
        <p:pic>
          <p:nvPicPr>
            <p:cNvPr id="8" name="Image 53" descr="D:\Мои документы\ВИКА\1 РАБОТА Журавушка ИЗО\1 Журавушка ИЗО\Планирование 2015-2016\Мастер-класс МИЛЛЕФИОРИ\Samoe-krasivoe-muranskoe-steklo.jpg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86251" y="2500249"/>
              <a:ext cx="2843149" cy="2152650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395536" y="260648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Название техники «</a:t>
            </a:r>
            <a:r>
              <a:rPr lang="ru-RU" sz="2000" dirty="0" err="1" smtClean="0"/>
              <a:t>Миллифиори</a:t>
            </a:r>
            <a:r>
              <a:rPr lang="ru-RU" sz="2000" dirty="0" smtClean="0"/>
              <a:t>» в переводе с итальянского звучит как «тысяча цветов». Эта техника итальянских стеклодувов. Изначально она употреблялась для одного из видов мозаичного стекла с особым декоративным узором в виде цветка, отсюда и название. В наше время эта технология успешно используется при изготовлении очень красивых и изящных изделий из полимерной глины.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6781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>
            <a:grpSpLocks/>
          </p:cNvGrpSpPr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Image 5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Graphic 56"/>
            <p:cNvSpPr/>
            <p:nvPr/>
          </p:nvSpPr>
          <p:spPr>
            <a:xfrm>
              <a:off x="395287" y="0"/>
              <a:ext cx="8358505" cy="2641600"/>
            </a:xfrm>
            <a:custGeom>
              <a:avLst/>
              <a:gdLst/>
              <a:ahLst/>
              <a:cxnLst/>
              <a:rect l="l" t="t" r="r" b="b"/>
              <a:pathLst>
                <a:path w="8358505" h="2641600">
                  <a:moveTo>
                    <a:pt x="0" y="2641600"/>
                  </a:moveTo>
                  <a:lnTo>
                    <a:pt x="8358124" y="2641600"/>
                  </a:lnTo>
                  <a:lnTo>
                    <a:pt x="8358124" y="0"/>
                  </a:lnTo>
                  <a:lnTo>
                    <a:pt x="0" y="0"/>
                  </a:lnTo>
                  <a:lnTo>
                    <a:pt x="0" y="264160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5" name="Image 57" descr="C:\Users\Zenit\Desktop\мастер-класс\IMG_20191027_190321_654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3500" y="2857436"/>
              <a:ext cx="3382899" cy="3643376"/>
            </a:xfrm>
            <a:prstGeom prst="rect">
              <a:avLst/>
            </a:prstGeom>
          </p:spPr>
        </p:pic>
        <p:pic>
          <p:nvPicPr>
            <p:cNvPr id="6" name="Image 58" descr="C:\Users\Zenit\Desktop\мастер-класс\IMG_20191027_190520_037.jp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14437" y="2857436"/>
              <a:ext cx="3259074" cy="3662426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539552" y="116632"/>
            <a:ext cx="8214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Принцип данной техники заключается в создании лепной картины с изображением более или менее выпуклых </a:t>
            </a:r>
            <a:r>
              <a:rPr lang="ru-RU" sz="2000" dirty="0" err="1" smtClean="0"/>
              <a:t>полуобъемных</a:t>
            </a:r>
            <a:r>
              <a:rPr lang="ru-RU" sz="2000" dirty="0" smtClean="0"/>
              <a:t> объектов на горизонтальной поверхности. Техника очень необычна и интересна, самое необычное это то, что никогда нельзя до конца предугадать полученный результат, всегда ожидается сюрприз. А дети очень любят все новое и необычное в своей продуктивной деятельности.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324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111111"/>
                </a:solidFill>
                <a:effectLst/>
                <a:latin typeface="Times New Roman"/>
                <a:ea typeface="Times New Roman"/>
              </a:rPr>
              <a:t>Данная техника позволяет детям выразить свое настроение, эмоции, чувства и отношение к себе и миру в целом. Работа с пластилином является одним из самых действенных способов развития мелкой моторики рук ребёнка. Движение пальцев рук влияет на развитие моторной функции речи и стимулирует развитие мышления, памяти, внимания. 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Во время манипуляции с пластилином происходит естественный массаж - Су-</a:t>
            </a:r>
            <a:r>
              <a:rPr lang="ru-RU" sz="2000" dirty="0" err="1" smtClean="0">
                <a:effectLst/>
                <a:latin typeface="Times New Roman"/>
                <a:ea typeface="Times New Roman"/>
              </a:rPr>
              <a:t>Джок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 терапия. Данный массаж воздействует на </a:t>
            </a:r>
            <a:r>
              <a:rPr lang="ru-RU" sz="2000" dirty="0" err="1" smtClean="0">
                <a:effectLst/>
                <a:latin typeface="Times New Roman"/>
                <a:ea typeface="Times New Roman"/>
              </a:rPr>
              <a:t>биоэнергитические</a:t>
            </a:r>
            <a:r>
              <a:rPr lang="ru-RU" sz="2000" dirty="0" smtClean="0">
                <a:effectLst/>
                <a:latin typeface="Times New Roman"/>
                <a:ea typeface="Times New Roman"/>
              </a:rPr>
              <a:t> точки с целью активизации защитных функций организма и профилактики речевых нарушений.</a:t>
            </a:r>
            <a:endParaRPr lang="ru-RU" sz="2000" dirty="0"/>
          </a:p>
        </p:txBody>
      </p:sp>
      <p:grpSp>
        <p:nvGrpSpPr>
          <p:cNvPr id="3" name="Group 59"/>
          <p:cNvGrpSpPr>
            <a:grpSpLocks/>
          </p:cNvGrpSpPr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Image 6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5" name="Image 61" descr="C:\Users\Zenit\Desktop\мастер-класс\IMG_20191025_122359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750" y="2428875"/>
              <a:ext cx="2987675" cy="1876425"/>
            </a:xfrm>
            <a:prstGeom prst="rect">
              <a:avLst/>
            </a:prstGeom>
          </p:spPr>
        </p:pic>
        <p:sp>
          <p:nvSpPr>
            <p:cNvPr id="6" name="Graphic 62"/>
            <p:cNvSpPr/>
            <p:nvPr/>
          </p:nvSpPr>
          <p:spPr>
            <a:xfrm>
              <a:off x="428625" y="0"/>
              <a:ext cx="8072755" cy="2362200"/>
            </a:xfrm>
            <a:custGeom>
              <a:avLst/>
              <a:gdLst/>
              <a:ahLst/>
              <a:cxnLst/>
              <a:rect l="l" t="t" r="r" b="b"/>
              <a:pathLst>
                <a:path w="8072755" h="2362200">
                  <a:moveTo>
                    <a:pt x="0" y="2362200"/>
                  </a:moveTo>
                  <a:lnTo>
                    <a:pt x="8072501" y="2362200"/>
                  </a:lnTo>
                  <a:lnTo>
                    <a:pt x="8072501" y="0"/>
                  </a:lnTo>
                  <a:lnTo>
                    <a:pt x="0" y="0"/>
                  </a:lnTo>
                  <a:lnTo>
                    <a:pt x="0" y="236220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pic>
          <p:nvPicPr>
            <p:cNvPr id="7" name="Image 63" descr="C:\Users\Zenit\Desktop\мастер-класс\IMG_20191029_092745.jp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937" y="4214812"/>
              <a:ext cx="3714750" cy="2228850"/>
            </a:xfrm>
            <a:prstGeom prst="rect">
              <a:avLst/>
            </a:prstGeom>
          </p:spPr>
        </p:pic>
        <p:pic>
          <p:nvPicPr>
            <p:cNvPr id="8" name="Image 64" descr="C:\Users\Zenit\Desktop\мастер-класс\IMG_20191029_093345.jp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57751" y="2571750"/>
              <a:ext cx="3429000" cy="2057400"/>
            </a:xfrm>
            <a:prstGeom prst="rect">
              <a:avLst/>
            </a:prstGeom>
          </p:spPr>
        </p:pic>
        <p:pic>
          <p:nvPicPr>
            <p:cNvPr id="9" name="Image 65" descr="C:\Users\Zenit\Desktop\мастер-класс\IMG_20191029_094140.jpg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00625" y="4429188"/>
              <a:ext cx="3643249" cy="2185924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/>
        </p:nvSpPr>
        <p:spPr>
          <a:xfrm>
            <a:off x="428625" y="116632"/>
            <a:ext cx="78877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ea typeface="+mj-ea"/>
                <a:cs typeface="+mj-cs"/>
              </a:rPr>
              <a:t>Данная техника позволяет детям  выразить свое настроение, эмоции, чувства и отношение к себе и миру в целом. Работа с пластилином является одним из самых действенных способов развития мелкой моторики рук ребенка. Движение пальцев рук влияет на развитие моторной функции речи и стимулирует развитие мышления, памяти, внимания. Во время манипуляции с пластилином происходит естественный массаж – Су-</a:t>
            </a:r>
            <a:r>
              <a:rPr lang="ru-RU" dirty="0" err="1">
                <a:solidFill>
                  <a:prstClr val="black"/>
                </a:solidFill>
                <a:ea typeface="+mj-ea"/>
                <a:cs typeface="+mj-cs"/>
              </a:rPr>
              <a:t>Джок</a:t>
            </a:r>
            <a:r>
              <a:rPr lang="ru-RU" dirty="0">
                <a:solidFill>
                  <a:prstClr val="black"/>
                </a:solidFill>
                <a:ea typeface="+mj-ea"/>
                <a:cs typeface="+mj-cs"/>
              </a:rPr>
              <a:t> терапия. Данный массаж воздействует на биоэнергетические точки с целью активизации защитных функций организма и профилактики речевых нарушений.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71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6"/>
          <p:cNvGrpSpPr>
            <a:grpSpLocks/>
          </p:cNvGrpSpPr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Image 6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Image 68" descr="C:\Users\Zenit\Desktop\мастер-класс\IMG_20191028_124517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2987" y="3284601"/>
              <a:ext cx="2557399" cy="3351149"/>
            </a:xfrm>
            <a:prstGeom prst="rect">
              <a:avLst/>
            </a:prstGeom>
          </p:spPr>
        </p:pic>
        <p:pic>
          <p:nvPicPr>
            <p:cNvPr id="5" name="Image 69" descr="C:\Users\Zenit\Desktop\мастер-класс\IMG_20191028_125014.jp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9401" y="3284601"/>
              <a:ext cx="2714625" cy="3313049"/>
            </a:xfrm>
            <a:prstGeom prst="rect">
              <a:avLst/>
            </a:prstGeom>
          </p:spPr>
        </p:pic>
      </p:grpSp>
      <p:sp>
        <p:nvSpPr>
          <p:cNvPr id="6" name="Прямоугольник 5"/>
          <p:cNvSpPr/>
          <p:nvPr/>
        </p:nvSpPr>
        <p:spPr>
          <a:xfrm>
            <a:off x="179512" y="188640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основу работ данной техники лёг принцип создания узора в пластилиновом цилиндре. Есть много способов многослойной лепки. Я покажу Вам три простых основных способа, которые нам понадобятся для практической деятельности.</a:t>
            </a:r>
            <a:br>
              <a:rPr lang="ru-RU" dirty="0" smtClean="0"/>
            </a:br>
            <a:r>
              <a:rPr lang="ru-RU" b="1" dirty="0" smtClean="0"/>
              <a:t>1 способ:</a:t>
            </a:r>
            <a:br>
              <a:rPr lang="ru-RU" b="1" dirty="0" smtClean="0"/>
            </a:br>
            <a:r>
              <a:rPr lang="ru-RU" dirty="0" smtClean="0"/>
              <a:t>Берём два куска пластилина контрастных по цвету и одинаковых по размеру, разминаем их и катаем шарики. Далее расплющиваем их и формируем две пластины  прямоугольной  формы.  Накладываем  одну  на  другую  и  скатываем</a:t>
            </a:r>
            <a:br>
              <a:rPr lang="ru-RU" dirty="0" smtClean="0"/>
            </a:br>
            <a:r>
              <a:rPr lang="ru-RU" dirty="0" smtClean="0"/>
              <a:t>«рулетом». Теперь разрезаем его поперёк на тонкие пластины. Получившиеся элементы будем использовать как лепестки для цветов.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763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" y="-2227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71"/>
          <p:cNvGrpSpPr>
            <a:grpSpLocks/>
          </p:cNvGrpSpPr>
          <p:nvPr/>
        </p:nvGrpSpPr>
        <p:grpSpPr>
          <a:xfrm>
            <a:off x="179512" y="3429001"/>
            <a:ext cx="5184576" cy="2967660"/>
            <a:chOff x="0" y="0"/>
            <a:chExt cx="5357812" cy="4052887"/>
          </a:xfrm>
        </p:grpSpPr>
        <p:pic>
          <p:nvPicPr>
            <p:cNvPr id="5" name="Image 72" descr="C:\Users\Zenit\Desktop\мастер-класс\IMG_20191027_192021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166999" cy="2859151"/>
            </a:xfrm>
            <a:prstGeom prst="rect">
              <a:avLst/>
            </a:prstGeom>
          </p:spPr>
        </p:pic>
        <p:pic>
          <p:nvPicPr>
            <p:cNvPr id="6" name="Image 73" descr="C:\Users\Zenit\Desktop\мастер-класс\IMG_20191027_192730.jp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7563" y="714438"/>
              <a:ext cx="2500249" cy="3338449"/>
            </a:xfrm>
            <a:prstGeom prst="rect">
              <a:avLst/>
            </a:prstGeom>
          </p:spPr>
        </p:pic>
      </p:grpSp>
      <p:pic>
        <p:nvPicPr>
          <p:cNvPr id="7" name="Image 74" descr="C:\Users\Zenit\Desktop\мастер-класс\IMG_20191028_130114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14665" y="3501060"/>
            <a:ext cx="2646680" cy="2895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 способ:</a:t>
            </a:r>
            <a:br>
              <a:rPr lang="ru-RU" b="1" dirty="0" smtClean="0"/>
            </a:br>
            <a:r>
              <a:rPr lang="ru-RU" dirty="0" smtClean="0"/>
              <a:t>Формируем простую колбаску (брусочек). Далее готовим 2-3 пластилины из пластилина других цветов по ширине брусочка. Заворачиваем поочерёдно ими брусочек. После окончательного раскатывания колбаски, пластилину нужно дать немного полежать, чтобы он не был слишком мягким и не смазывался. Нарезаем стекой поперёк. То же самое делаем с белым и зеленым цветом для листьев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932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5"/>
          <p:cNvGrpSpPr>
            <a:grpSpLocks/>
          </p:cNvGrpSpPr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Image 7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Image 77" descr="C:\Users\Zenit\Desktop\мастер-класс\IMG_20191028_130445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3898900"/>
              <a:ext cx="2357501" cy="2082800"/>
            </a:xfrm>
            <a:prstGeom prst="rect">
              <a:avLst/>
            </a:prstGeom>
          </p:spPr>
        </p:pic>
        <p:pic>
          <p:nvPicPr>
            <p:cNvPr id="5" name="Image 78" descr="C:\Users\Zenit\Desktop\мастер-класс\IMG_20191028_131208.jp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1840" y="3717031"/>
              <a:ext cx="2726035" cy="2998093"/>
            </a:xfrm>
            <a:prstGeom prst="rect">
              <a:avLst/>
            </a:prstGeom>
          </p:spPr>
        </p:pic>
        <p:pic>
          <p:nvPicPr>
            <p:cNvPr id="6" name="Image 79" descr="E:\фото миллефиори\DSC04473.JP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31923" y="3984891"/>
              <a:ext cx="2857500" cy="2068576"/>
            </a:xfrm>
            <a:prstGeom prst="rect">
              <a:avLst/>
            </a:prstGeom>
          </p:spPr>
        </p:pic>
      </p:grpSp>
      <p:sp>
        <p:nvSpPr>
          <p:cNvPr id="7" name="Прямоугольник 6"/>
          <p:cNvSpPr/>
          <p:nvPr/>
        </p:nvSpPr>
        <p:spPr>
          <a:xfrm>
            <a:off x="179512" y="260648"/>
            <a:ext cx="867873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3 способ</a:t>
            </a:r>
            <a:r>
              <a:rPr lang="ru-RU" sz="2800" i="1" spc="-1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>: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Формируем простую колбаску </a:t>
            </a:r>
            <a:r>
              <a:rPr lang="ru-RU" i="1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(брусочек)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.</a:t>
            </a:r>
            <a:r>
              <a:rPr lang="ru-RU" spc="200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Готовим</a:t>
            </a:r>
            <a:r>
              <a:rPr lang="ru-RU" spc="200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из пластилина другого цвета пластину по ширине брусочка.</a:t>
            </a:r>
            <a:r>
              <a:rPr lang="ru-RU" spc="200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Заворачиваем в неё брусочек. Медленно и равномерно раскатываем полученный брусочек. Режем её поперёк на 6 одинаковых частей. Далее раскатываем короткую колбаску другого цвета (для серединки) по высоте предыдущих колбасок. Выкладываем вокруг серединки 6 готовых частей, прижимаем их. При желании можно пластиной другого цвета обернуть ещё раз все колбаски. Это придаст новую окраску. Аккуратно поперёк</a:t>
            </a:r>
            <a:r>
              <a:rPr lang="ru-RU" spc="200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режем заготовку</a:t>
            </a:r>
            <a:r>
              <a:rPr lang="ru-RU" spc="200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стекой (ножом) на кольца </a:t>
            </a:r>
            <a:r>
              <a:rPr lang="ru-RU" i="1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(режем быстро, нож</a:t>
            </a:r>
            <a:r>
              <a:rPr lang="ru-RU" i="1" spc="-20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ru-RU" i="1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не</a:t>
            </a:r>
            <a:r>
              <a:rPr lang="ru-RU" i="1" spc="-25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ru-RU" i="1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тянем,</a:t>
            </a:r>
            <a:r>
              <a:rPr lang="ru-RU" i="1" spc="-25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ru-RU" i="1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чтобы</a:t>
            </a:r>
            <a:r>
              <a:rPr lang="ru-RU" i="1" spc="-25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ru-RU" i="1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не</a:t>
            </a:r>
            <a:r>
              <a:rPr lang="ru-RU" i="1" spc="-25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ru-RU" i="1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размазать</a:t>
            </a:r>
            <a:r>
              <a:rPr lang="ru-RU" i="1" spc="-15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ru-RU" i="1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рисунок)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.</a:t>
            </a:r>
            <a:r>
              <a:rPr lang="ru-RU" spc="-20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Получились</a:t>
            </a:r>
            <a:r>
              <a:rPr lang="ru-RU" spc="-20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готовые</a:t>
            </a:r>
            <a:r>
              <a:rPr lang="ru-RU" spc="-15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красивые</a:t>
            </a:r>
            <a:r>
              <a:rPr lang="ru-RU" spc="-10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цветочки</a:t>
            </a:r>
            <a:r>
              <a:rPr lang="ru-RU" spc="-25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для </a:t>
            </a:r>
            <a:r>
              <a:rPr lang="ru-RU" spc="-10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открытки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031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5502"/>
            <a:ext cx="9144000" cy="6858000"/>
          </a:xfrm>
          <a:prstGeom prst="rect">
            <a:avLst/>
          </a:prstGeom>
        </p:spPr>
      </p:pic>
      <p:pic>
        <p:nvPicPr>
          <p:cNvPr id="3" name="Image 84" descr="C:\Users\Zenit\Desktop\мастер-класс\IMG_20191028_13455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504" y="3423498"/>
            <a:ext cx="3252470" cy="2407920"/>
          </a:xfrm>
          <a:prstGeom prst="rect">
            <a:avLst/>
          </a:prstGeom>
        </p:spPr>
      </p:pic>
      <p:pic>
        <p:nvPicPr>
          <p:cNvPr id="4" name="Image 85" descr="C:\Users\Zenit\Desktop\мастер-класс\IMG_20191028_13464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3462" y="2004112"/>
            <a:ext cx="1997075" cy="2865120"/>
          </a:xfrm>
          <a:prstGeom prst="rect">
            <a:avLst/>
          </a:prstGeom>
        </p:spPr>
      </p:pic>
      <p:pic>
        <p:nvPicPr>
          <p:cNvPr id="5" name="Image 83" descr="C:\Users\Zenit\Desktop\мастер-класс\IMG_20191028_132825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5398" y="2348880"/>
            <a:ext cx="2925445" cy="41624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40466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Выкладываем</a:t>
            </a:r>
            <a:r>
              <a:rPr lang="ru-RU" sz="2400" spc="-45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ru-RU" sz="2400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на</a:t>
            </a:r>
            <a:r>
              <a:rPr lang="ru-RU" sz="2400" spc="-55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ru-RU" sz="2400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картон</a:t>
            </a:r>
            <a:r>
              <a:rPr lang="ru-RU" sz="2400" spc="-45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ru-RU" sz="2400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наши</a:t>
            </a:r>
            <a:r>
              <a:rPr lang="ru-RU" sz="2400" spc="-45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ru-RU" sz="2400" spc="-10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заготовки.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+mj-cs"/>
              </a:rPr>
            </a:br>
            <a:r>
              <a:rPr lang="ru-RU" sz="2400" spc="-10" dirty="0">
                <a:solidFill>
                  <a:srgbClr val="111111"/>
                </a:solidFill>
                <a:latin typeface="Times New Roman"/>
                <a:ea typeface="Times New Roman"/>
                <a:cs typeface="+mj-cs"/>
              </a:rPr>
              <a:t>С</a:t>
            </a:r>
            <a:r>
              <a:rPr lang="ru-RU" sz="2400" spc="-10" dirty="0">
                <a:solidFill>
                  <a:srgbClr val="333333"/>
                </a:solidFill>
                <a:latin typeface="Times New Roman"/>
                <a:ea typeface="Times New Roman"/>
                <a:cs typeface="+mj-cs"/>
              </a:rPr>
              <a:t>оставляем</a:t>
            </a: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+mj-cs"/>
              </a:rPr>
              <a:t>	</a:t>
            </a:r>
            <a:r>
              <a:rPr lang="ru-RU" sz="2400" spc="-10" dirty="0">
                <a:solidFill>
                  <a:srgbClr val="333333"/>
                </a:solidFill>
                <a:latin typeface="Times New Roman"/>
                <a:ea typeface="Times New Roman"/>
                <a:cs typeface="+mj-cs"/>
              </a:rPr>
              <a:t>цветочную</a:t>
            </a: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+mj-cs"/>
              </a:rPr>
              <a:t>	</a:t>
            </a:r>
            <a:r>
              <a:rPr lang="ru-RU" sz="2400" spc="-10" dirty="0">
                <a:solidFill>
                  <a:srgbClr val="333333"/>
                </a:solidFill>
                <a:latin typeface="Times New Roman"/>
                <a:ea typeface="Times New Roman"/>
                <a:cs typeface="+mj-cs"/>
              </a:rPr>
              <a:t>композицию</a:t>
            </a: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+mj-cs"/>
              </a:rPr>
              <a:t>	</a:t>
            </a:r>
            <a:r>
              <a:rPr lang="ru-RU" sz="2400" spc="-30" dirty="0">
                <a:solidFill>
                  <a:srgbClr val="333333"/>
                </a:solidFill>
                <a:latin typeface="Times New Roman"/>
                <a:ea typeface="Times New Roman"/>
                <a:cs typeface="+mj-cs"/>
              </a:rPr>
              <a:t>по</a:t>
            </a: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+mj-cs"/>
              </a:rPr>
              <a:t>	</a:t>
            </a:r>
            <a:r>
              <a:rPr lang="ru-RU" sz="2400" spc="-10" dirty="0">
                <a:solidFill>
                  <a:srgbClr val="333333"/>
                </a:solidFill>
                <a:latin typeface="Times New Roman"/>
                <a:ea typeface="Times New Roman"/>
                <a:cs typeface="+mj-cs"/>
              </a:rPr>
              <a:t>собственному </a:t>
            </a: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+mj-cs"/>
              </a:rPr>
              <a:t>замыслу, подключив </a:t>
            </a:r>
            <a:r>
              <a:rPr lang="ru-RU" sz="2400" dirty="0" smtClean="0">
                <a:solidFill>
                  <a:srgbClr val="333333"/>
                </a:solidFill>
                <a:latin typeface="Times New Roman"/>
                <a:ea typeface="Times New Roman"/>
                <a:cs typeface="+mj-cs"/>
              </a:rPr>
              <a:t>свое творческое</a:t>
            </a:r>
            <a:r>
              <a:rPr lang="ru-RU" sz="2400" spc="-65" dirty="0" smtClean="0">
                <a:solidFill>
                  <a:srgbClr val="333333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+mj-cs"/>
              </a:rPr>
              <a:t>воображение</a:t>
            </a:r>
            <a:r>
              <a:rPr lang="ru-RU" sz="2400" spc="-55" dirty="0">
                <a:solidFill>
                  <a:srgbClr val="333333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+mj-cs"/>
              </a:rPr>
              <a:t>и</a:t>
            </a:r>
            <a:r>
              <a:rPr lang="ru-RU" sz="2400" spc="-50" dirty="0">
                <a:solidFill>
                  <a:srgbClr val="333333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ru-RU" sz="2400" spc="-10" dirty="0">
                <a:solidFill>
                  <a:srgbClr val="333333"/>
                </a:solidFill>
                <a:latin typeface="Times New Roman"/>
                <a:ea typeface="Times New Roman"/>
                <a:cs typeface="+mj-cs"/>
              </a:rPr>
              <a:t>фантазию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40954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363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Данная техника позволяет детям выразить свое настроение, эмоции, чувства и отношение к себе и миру в целом. Работа с пластилином является одним из самых действенных способов развития мелкой моторики рук ребёнка. Движение пальцев рук влияет на развитие моторной функции речи и стимулирует развитие мышления, памяти, внимания. Во время манипуляции с пластилином происходит естественный массаж - Су-Джок терапия. Данный массаж воздействует на биоэнергитические точки с целью активизации защитных функций организма и профилактики речевых нарушений.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9</cp:revision>
  <dcterms:created xsi:type="dcterms:W3CDTF">2024-10-22T04:47:16Z</dcterms:created>
  <dcterms:modified xsi:type="dcterms:W3CDTF">2024-10-22T06:23:38Z</dcterms:modified>
</cp:coreProperties>
</file>